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2" r:id="rId3"/>
    <p:sldMasterId id="2147483736" r:id="rId4"/>
    <p:sldMasterId id="2147483780" r:id="rId5"/>
    <p:sldMasterId id="2147483824" r:id="rId6"/>
    <p:sldMasterId id="2147483868" r:id="rId7"/>
    <p:sldMasterId id="2147483912" r:id="rId8"/>
    <p:sldMasterId id="2147483956" r:id="rId9"/>
    <p:sldMasterId id="2147484000" r:id="rId10"/>
    <p:sldMasterId id="2147484044" r:id="rId11"/>
    <p:sldMasterId id="2147484088" r:id="rId12"/>
    <p:sldMasterId id="2147484132" r:id="rId13"/>
    <p:sldMasterId id="2147484176" r:id="rId14"/>
    <p:sldMasterId id="2147484220" r:id="rId15"/>
    <p:sldMasterId id="2147484264" r:id="rId16"/>
    <p:sldMasterId id="2147484308" r:id="rId17"/>
    <p:sldMasterId id="2147484352" r:id="rId18"/>
    <p:sldMasterId id="2147484396" r:id="rId19"/>
    <p:sldMasterId id="2147484440" r:id="rId20"/>
    <p:sldMasterId id="2147484484" r:id="rId21"/>
    <p:sldMasterId id="2147484528" r:id="rId22"/>
  </p:sldMasterIdLst>
  <p:notesMasterIdLst>
    <p:notesMasterId r:id="rId25"/>
  </p:notesMasterIdLst>
  <p:handoutMasterIdLst>
    <p:handoutMasterId r:id="rId51"/>
  </p:handoutMasterIdLst>
  <p:sldIdLst>
    <p:sldId id="487" r:id="rId23"/>
    <p:sldId id="466" r:id="rId24"/>
    <p:sldId id="499" r:id="rId26"/>
    <p:sldId id="501" r:id="rId27"/>
    <p:sldId id="518" r:id="rId28"/>
    <p:sldId id="519" r:id="rId29"/>
    <p:sldId id="517" r:id="rId30"/>
    <p:sldId id="520" r:id="rId31"/>
    <p:sldId id="521" r:id="rId32"/>
    <p:sldId id="522" r:id="rId33"/>
    <p:sldId id="504" r:id="rId34"/>
    <p:sldId id="523" r:id="rId35"/>
    <p:sldId id="524" r:id="rId36"/>
    <p:sldId id="525" r:id="rId37"/>
    <p:sldId id="529" r:id="rId38"/>
    <p:sldId id="530" r:id="rId39"/>
    <p:sldId id="531" r:id="rId40"/>
    <p:sldId id="532" r:id="rId41"/>
    <p:sldId id="507" r:id="rId42"/>
    <p:sldId id="526" r:id="rId43"/>
    <p:sldId id="527" r:id="rId44"/>
    <p:sldId id="528" r:id="rId45"/>
    <p:sldId id="533" r:id="rId46"/>
    <p:sldId id="534" r:id="rId47"/>
    <p:sldId id="535" r:id="rId48"/>
    <p:sldId id="536" r:id="rId49"/>
    <p:sldId id="418" r:id="rId50"/>
  </p:sldIdLst>
  <p:sldSz cx="9144000" cy="5143500" type="screen16x9"/>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 DELETE BEFORE USE" id="{B0F76120-D6DE-5F40-8DE0-06B8CDAAA72E}">
          <p14:sldIdLst/>
        </p14:section>
        <p14:section name="PRIMARY TITLE SLIDES" id="{599CCEFC-165F-604C-AB8A-E53D6D973496}">
          <p14:sldIdLst>
            <p14:sldId id="487"/>
          </p14:sldIdLst>
        </p14:section>
        <p14:section name="AGENDA SLIDES" id="{C7F84128-9270-7946-B7CD-A6830454BEA2}">
          <p14:sldIdLst>
            <p14:sldId id="466"/>
          </p14:sldIdLst>
        </p14:section>
        <p14:section name="CONTENT SLIDES" id="{3C2DB099-C8A8-EA42-9C27-FE12427AC01C}">
          <p14:sldIdLst>
            <p14:sldId id="520"/>
            <p14:sldId id="501"/>
            <p14:sldId id="519"/>
            <p14:sldId id="517"/>
            <p14:sldId id="522"/>
            <p14:sldId id="521"/>
            <p14:sldId id="499"/>
            <p14:sldId id="518"/>
            <p14:sldId id="524"/>
            <p14:sldId id="523"/>
            <p14:sldId id="525"/>
            <p14:sldId id="529"/>
            <p14:sldId id="530"/>
            <p14:sldId id="531"/>
            <p14:sldId id="504"/>
            <p14:sldId id="526"/>
            <p14:sldId id="527"/>
            <p14:sldId id="528"/>
            <p14:sldId id="533"/>
            <p14:sldId id="536"/>
            <p14:sldId id="532"/>
            <p14:sldId id="507"/>
            <p14:sldId id="534"/>
            <p14:sldId id="535"/>
          </p14:sldIdLst>
        </p14:section>
        <p14:section name="THANK YOU SLIDES" id="{65E93DDE-9224-674B-AA54-D0B8D659F895}">
          <p14:sldIdLst>
            <p14:sldId id="41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leen Watson" initials="KW" lastIdx="1" clrIdx="0"/>
  <p:cmAuthor id="13" name="Jeff San Miguel" initials="JSM" lastIdx="1" clrIdx="1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B4BC"/>
    <a:srgbClr val="4B58A2"/>
    <a:srgbClr val="FEC22B"/>
    <a:srgbClr val="00467A"/>
    <a:srgbClr val="3B44AF"/>
    <a:srgbClr val="650000"/>
    <a:srgbClr val="35169B"/>
    <a:srgbClr val="451DC0"/>
    <a:srgbClr val="AE15CA"/>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4" autoAdjust="0"/>
    <p:restoredTop sz="96327" autoAdjust="0"/>
  </p:normalViewPr>
  <p:slideViewPr>
    <p:cSldViewPr snapToGrid="0" snapToObjects="1" showGuides="1">
      <p:cViewPr varScale="1">
        <p:scale>
          <a:sx n="105" d="100"/>
          <a:sy n="105" d="100"/>
        </p:scale>
        <p:origin x="365" y="72"/>
      </p:cViewPr>
      <p:guideLst>
        <p:guide orient="horz" pos="3249"/>
        <p:guide pos="83"/>
        <p:guide pos="5760"/>
        <p:guide orient="horz" pos="33"/>
      </p:guideLst>
    </p:cSldViewPr>
  </p:slideViewPr>
  <p:outlineViewPr>
    <p:cViewPr>
      <p:scale>
        <a:sx n="33" d="100"/>
        <a:sy n="33" d="100"/>
      </p:scale>
      <p:origin x="0" y="-2608"/>
    </p:cViewPr>
  </p:outlineViewPr>
  <p:notesTextViewPr>
    <p:cViewPr>
      <p:scale>
        <a:sx n="1" d="1"/>
        <a:sy n="1" d="1"/>
      </p:scale>
      <p:origin x="0" y="0"/>
    </p:cViewPr>
  </p:notesTextViewPr>
  <p:sorterViewPr>
    <p:cViewPr>
      <p:scale>
        <a:sx n="58" d="100"/>
        <a:sy n="58" d="100"/>
      </p:scale>
      <p:origin x="0" y="0"/>
    </p:cViewPr>
  </p:sorterViewPr>
  <p:notesViewPr>
    <p:cSldViewPr snapToGrid="0" snapToObjects="1">
      <p:cViewPr varScale="1">
        <p:scale>
          <a:sx n="153" d="100"/>
          <a:sy n="153" d="100"/>
        </p:scale>
        <p:origin x="5880" y="176"/>
      </p:cViewPr>
      <p:guideLst>
        <p:guide orient="horz" pos="2879"/>
        <p:guide pos="2160"/>
        <p:guide pos="265"/>
        <p:guide pos="4195"/>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6" Type="http://schemas.openxmlformats.org/officeDocument/2006/relationships/tags" Target="tags/tag1.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27.xml"/><Relationship Id="rId5" Type="http://schemas.openxmlformats.org/officeDocument/2006/relationships/slideMaster" Target="slideMasters/slideMaster4.xml"/><Relationship Id="rId49" Type="http://schemas.openxmlformats.org/officeDocument/2006/relationships/slide" Target="slides/slide26.xml"/><Relationship Id="rId48" Type="http://schemas.openxmlformats.org/officeDocument/2006/relationships/slide" Target="slides/slide25.xml"/><Relationship Id="rId47" Type="http://schemas.openxmlformats.org/officeDocument/2006/relationships/slide" Target="slides/slide24.xml"/><Relationship Id="rId46" Type="http://schemas.openxmlformats.org/officeDocument/2006/relationships/slide" Target="slides/slide23.xml"/><Relationship Id="rId45" Type="http://schemas.openxmlformats.org/officeDocument/2006/relationships/slide" Target="slides/slide22.xml"/><Relationship Id="rId44" Type="http://schemas.openxmlformats.org/officeDocument/2006/relationships/slide" Target="slides/slide21.xml"/><Relationship Id="rId43" Type="http://schemas.openxmlformats.org/officeDocument/2006/relationships/slide" Target="slides/slide20.xml"/><Relationship Id="rId42" Type="http://schemas.openxmlformats.org/officeDocument/2006/relationships/slide" Target="slides/slide19.xml"/><Relationship Id="rId41" Type="http://schemas.openxmlformats.org/officeDocument/2006/relationships/slide" Target="slides/slide18.xml"/><Relationship Id="rId40" Type="http://schemas.openxmlformats.org/officeDocument/2006/relationships/slide" Target="slides/slide17.xml"/><Relationship Id="rId4" Type="http://schemas.openxmlformats.org/officeDocument/2006/relationships/slideMaster" Target="slideMasters/slideMaster3.xml"/><Relationship Id="rId39" Type="http://schemas.openxmlformats.org/officeDocument/2006/relationships/slide" Target="slides/slide16.xml"/><Relationship Id="rId38" Type="http://schemas.openxmlformats.org/officeDocument/2006/relationships/slide" Target="slides/slide15.xml"/><Relationship Id="rId37" Type="http://schemas.openxmlformats.org/officeDocument/2006/relationships/slide" Target="slides/slide14.xml"/><Relationship Id="rId36" Type="http://schemas.openxmlformats.org/officeDocument/2006/relationships/slide" Target="slides/slide13.xml"/><Relationship Id="rId35" Type="http://schemas.openxmlformats.org/officeDocument/2006/relationships/slide" Target="slides/slide12.xml"/><Relationship Id="rId34" Type="http://schemas.openxmlformats.org/officeDocument/2006/relationships/slide" Target="slides/slide11.xml"/><Relationship Id="rId33" Type="http://schemas.openxmlformats.org/officeDocument/2006/relationships/slide" Target="slides/slide10.xml"/><Relationship Id="rId32" Type="http://schemas.openxmlformats.org/officeDocument/2006/relationships/slide" Target="slides/slide9.xml"/><Relationship Id="rId31" Type="http://schemas.openxmlformats.org/officeDocument/2006/relationships/slide" Target="slides/slide8.xml"/><Relationship Id="rId30" Type="http://schemas.openxmlformats.org/officeDocument/2006/relationships/slide" Target="slides/slide7.xml"/><Relationship Id="rId3" Type="http://schemas.openxmlformats.org/officeDocument/2006/relationships/slideMaster" Target="slideMasters/slideMaster2.xml"/><Relationship Id="rId29" Type="http://schemas.openxmlformats.org/officeDocument/2006/relationships/slide" Target="slides/slide6.xml"/><Relationship Id="rId28" Type="http://schemas.openxmlformats.org/officeDocument/2006/relationships/slide" Target="slides/slide5.xml"/><Relationship Id="rId27" Type="http://schemas.openxmlformats.org/officeDocument/2006/relationships/slide" Target="slides/slide4.xml"/><Relationship Id="rId26" Type="http://schemas.openxmlformats.org/officeDocument/2006/relationships/slide" Target="slides/slide3.xml"/><Relationship Id="rId25" Type="http://schemas.openxmlformats.org/officeDocument/2006/relationships/notesMaster" Target="notesMasters/notesMaster1.xml"/><Relationship Id="rId24" Type="http://schemas.openxmlformats.org/officeDocument/2006/relationships/slide" Target="slides/slide2.xml"/><Relationship Id="rId23" Type="http://schemas.openxmlformats.org/officeDocument/2006/relationships/slide" Target="slides/slide1.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Neue Haas Grotesk Text Pro" panose="020B0504020202020204" pitchFamily="34"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3F974-BB90-4059-9901-8147A3A63439}" type="datetimeFigureOut">
              <a:rPr lang="en-US" smtClean="0">
                <a:latin typeface="Neue Haas Grotesk Text Pro" panose="020B0504020202020204" pitchFamily="34" charset="77"/>
              </a:rPr>
            </a:fld>
            <a:endParaRPr lang="en-US" dirty="0">
              <a:latin typeface="Neue Haas Grotesk Text Pro" panose="020B0504020202020204" pitchFamily="34"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Neue Haas Grotesk Text Pro" panose="020B0504020202020204" pitchFamily="34"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55FBB6-509D-433A-BC0A-FC2E7C728BAD}" type="slidenum">
              <a:rPr lang="en-US" smtClean="0">
                <a:latin typeface="Neue Haas Grotesk Text Pro" panose="020B0504020202020204" pitchFamily="34" charset="77"/>
              </a:rPr>
            </a:fld>
            <a:endParaRPr lang="en-US" dirty="0">
              <a:latin typeface="Neue Haas Grotesk Text Pro" panose="020B0504020202020204" pitchFamily="34" charset="77"/>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84200" y="849313"/>
            <a:ext cx="5689600" cy="32004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55010" y="4236396"/>
            <a:ext cx="6414557" cy="4114800"/>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lnSpc>
        <a:spcPct val="95000"/>
      </a:lnSpc>
      <a:spcBef>
        <a:spcPts val="800"/>
      </a:spcBef>
      <a:spcAft>
        <a:spcPts val="600"/>
      </a:spcAft>
      <a:buClr>
        <a:schemeClr val="accent2"/>
      </a:buClr>
      <a:buFont typeface="Wingdings" panose="05000000000000000000" pitchFamily="2" charset="2"/>
      <a:buChar char="§"/>
      <a:defRPr sz="1400" b="0" i="0" kern="1200">
        <a:solidFill>
          <a:schemeClr val="tx1"/>
        </a:solidFill>
        <a:latin typeface="Neue Haas Grotesk Text Pro" panose="020B0504020202020204" pitchFamily="34" charset="77"/>
        <a:ea typeface="+mn-ea"/>
        <a:cs typeface="+mn-cs"/>
      </a:defRPr>
    </a:lvl1pPr>
    <a:lvl2pPr marL="33972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b="0" i="0" kern="1200">
        <a:solidFill>
          <a:schemeClr val="tx1"/>
        </a:solidFill>
        <a:latin typeface="Neue Haas Grotesk Text Pro" panose="020B0504020202020204" pitchFamily="34" charset="77"/>
        <a:ea typeface="+mn-ea"/>
        <a:cs typeface="+mn-cs"/>
      </a:defRPr>
    </a:lvl2pPr>
    <a:lvl3pPr marL="457200"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b="0" i="0" kern="1200">
        <a:solidFill>
          <a:schemeClr val="tx1"/>
        </a:solidFill>
        <a:latin typeface="Neue Haas Grotesk Text Pro" panose="020B0504020202020204" pitchFamily="34" charset="77"/>
        <a:ea typeface="+mn-ea"/>
        <a:cs typeface="+mn-cs"/>
      </a:defRPr>
    </a:lvl3pPr>
    <a:lvl4pPr marL="574675"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b="0" i="0" kern="1200">
        <a:solidFill>
          <a:schemeClr val="tx1"/>
        </a:solidFill>
        <a:latin typeface="Neue Haas Grotesk Text Pro" panose="020B0504020202020204" pitchFamily="34" charset="77"/>
        <a:ea typeface="+mn-ea"/>
        <a:cs typeface="+mn-cs"/>
      </a:defRPr>
    </a:lvl4pPr>
    <a:lvl5pPr marL="73977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b="0" i="0" kern="1200">
        <a:solidFill>
          <a:schemeClr val="tx1"/>
        </a:solidFill>
        <a:latin typeface="Neue Haas Grotesk Tex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r>
              <a:rPr lang="en-US">
                <a:solidFill>
                  <a:srgbClr val="333333"/>
                </a:solidFill>
                <a:effectLst/>
                <a:latin typeface="Times New Roman" panose="02020603050405020304" charset="0"/>
                <a:cs typeface="Times New Roman" panose="02020603050405020304" charset="0"/>
                <a:sym typeface="+mn-ea"/>
              </a:rPr>
              <a:t> Bằng cách tách các vấn đề chung khỏi logic chính của ứng dụng, AOP cung cấp một cách tiếp cận module hóa hơn cho phát triển ứng dụng. Aspect có thể được phát triển và kiểm thử độc lập, sau đó được kết hợp với logic chính của ứng dụng.</a:t>
            </a:r>
            <a:endParaRPr lang="en-US">
              <a:solidFill>
                <a:srgbClr val="333333"/>
              </a:solidFill>
              <a:effectLst/>
              <a:latin typeface="Times New Roman" panose="02020603050405020304" charset="0"/>
              <a:cs typeface="Times New Roman" panose="02020603050405020304" charset="0"/>
              <a:sym typeface="+mn-ea"/>
            </a:endParaRPr>
          </a:p>
          <a:p>
            <a:r>
              <a:rPr lang="en-US">
                <a:solidFill>
                  <a:srgbClr val="333333"/>
                </a:solidFill>
                <a:effectLst/>
                <a:latin typeface="Times New Roman" panose="02020603050405020304" charset="0"/>
                <a:cs typeface="Times New Roman" panose="02020603050405020304" charset="0"/>
                <a:sym typeface="+mn-ea"/>
              </a:rPr>
              <a:t>Khả năng tái sử dụng: Aspect có thể tái sử dụng trên nhiều ứng dụng, giảm lượng mã trùng lặp và cải thiện tính bảo trì.</a:t>
            </a:r>
            <a:endParaRPr lang="en-US">
              <a:solidFill>
                <a:srgbClr val="333333"/>
              </a:solidFill>
              <a:effectLst/>
              <a:latin typeface="Times New Roman" panose="02020603050405020304" charset="0"/>
              <a:cs typeface="Times New Roman" panose="02020603050405020304" charset="0"/>
              <a:sym typeface="+mn-ea"/>
            </a:endParaRPr>
          </a:p>
          <a:p>
            <a:r>
              <a:rPr lang="en-US">
                <a:solidFill>
                  <a:srgbClr val="333333"/>
                </a:solidFill>
                <a:effectLst/>
                <a:latin typeface="Times New Roman" panose="02020603050405020304" charset="0"/>
                <a:cs typeface="Times New Roman" panose="02020603050405020304" charset="0"/>
                <a:sym typeface="+mn-ea"/>
              </a:rPr>
              <a:t>Tách biệt vấn đề: Bằng cách tách vấn đề chung khỏi logic chính của ứng dụng, AOP cải thiện tính đọc mã nguồn và làm cho việc thay đổi và kiểm thử mã nguồn dễ dàng hơn.</a:t>
            </a:r>
            <a:endParaRPr lang="en-US">
              <a:solidFill>
                <a:srgbClr val="333333"/>
              </a:solidFill>
              <a:effectLst/>
              <a:latin typeface="Times New Roman" panose="02020603050405020304" charset="0"/>
              <a:cs typeface="Times New Roman" panose="02020603050405020304" charset="0"/>
              <a:sym typeface="+mn-ea"/>
            </a:endParaRP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2.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2.xml"/></Relationships>
</file>

<file path=ppt/slideLayouts/_rels/slideLayout48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48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48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6.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507.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51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521.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52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52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524.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525.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52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52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52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52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3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4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547.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9.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56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564.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56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4.xml"/></Relationships>
</file>

<file path=ppt/slideLayouts/_rels/slideLayout56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567.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568.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56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57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57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57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7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57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8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2.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593.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60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607.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60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5.xml"/></Relationships>
</file>

<file path=ppt/slideLayouts/_rels/slideLayout60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5.xml"/></Relationships>
</file>

<file path=ppt/slideLayouts/_rels/slideLayout611.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61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61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61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61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61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3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633.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5.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636.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6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64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6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6.xml"/></Relationships>
</file>

<file path=ppt/slideLayouts/_rels/slideLayout65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6.xml"/></Relationships>
</file>

<file path=ppt/slideLayouts/_rels/slideLayout65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6.xml"/></Relationships>
</file>

<file path=ppt/slideLayouts/_rels/slideLayout653.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654.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65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65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65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65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65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6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6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6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7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7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67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676.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8.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679.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6.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7.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6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693.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7.xml"/></Relationships>
</file>

<file path=ppt/slideLayouts/_rels/slideLayout69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7.xml"/></Relationships>
</file>

<file path=ppt/slideLayouts/_rels/slideLayout69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7.xml"/></Relationships>
</file>

<file path=ppt/slideLayouts/_rels/slideLayout696.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7.xml"/></Relationships>
</file>

<file path=ppt/slideLayouts/_rels/slideLayout697.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7.xml"/></Relationships>
</file>

<file path=ppt/slideLayouts/_rels/slideLayout69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69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70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70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0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7.xml"/></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1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1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1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1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71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719.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1.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722.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7.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7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7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8.xml"/></Relationships>
</file>

<file path=ppt/slideLayouts/_rels/slideLayout73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8.xml"/></Relationships>
</file>

<file path=ppt/slideLayouts/_rels/slideLayout7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736.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8.xml"/></Relationships>
</file>

<file path=ppt/slideLayouts/_rels/slideLayout73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8.xml"/></Relationships>
</file>

<file path=ppt/slideLayouts/_rels/slideLayout73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8.xml"/></Relationships>
</file>

<file path=ppt/slideLayouts/_rels/slideLayout739.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8.xml"/></Relationships>
</file>

<file path=ppt/slideLayouts/_rels/slideLayout74.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8.xml"/></Relationships>
</file>

<file path=ppt/slideLayouts/_rels/slideLayout74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8.xml"/></Relationships>
</file>

<file path=ppt/slideLayouts/_rels/slideLayout74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8.xml"/></Relationships>
</file>

<file path=ppt/slideLayouts/_rels/slideLayout74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74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8.xml"/></Relationships>
</file>

<file path=ppt/slideLayouts/_rels/slideLayout74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74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4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5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5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5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5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5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5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6.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76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762.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4.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765.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8.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7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9.xml"/></Relationships>
</file>

<file path=ppt/slideLayouts/_rels/slideLayout77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9.xml"/></Relationships>
</file>

<file path=ppt/slideLayouts/_rels/slideLayout7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7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779.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9.xml"/></Relationships>
</file>

<file path=ppt/slideLayouts/_rels/slideLayout78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9.xml"/></Relationships>
</file>

<file path=ppt/slideLayouts/_rels/slideLayout782.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9.xml"/></Relationships>
</file>

<file path=ppt/slideLayouts/_rels/slideLayout783.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9.xml"/></Relationships>
</file>

<file path=ppt/slideLayouts/_rels/slideLayout78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9.xml"/></Relationships>
</file>

<file path=ppt/slideLayouts/_rels/slideLayout78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9.xml"/></Relationships>
</file>

<file path=ppt/slideLayouts/_rels/slideLayout78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9.xml"/></Relationships>
</file>

<file path=ppt/slideLayouts/_rels/slideLayout78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9.xml"/></Relationships>
</file>

<file path=ppt/slideLayouts/_rels/slideLayout78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9.xml"/></Relationships>
</file>

<file path=ppt/slideLayouts/_rels/slideLayout78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79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79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9.xml"/></Relationships>
</file>

<file path=ppt/slideLayouts/_rels/slideLayout79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79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79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79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79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0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0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0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0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0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805.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07.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9.xml"/></Relationships>
</file>

<file path=ppt/slideLayouts/_rels/slideLayout808.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9.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9.xml"/></Relationships>
</file>

<file path=ppt/slideLayouts/_rels/slideLayout8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9.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9.xml"/></Relationships>
</file>

<file path=ppt/slideLayouts/_rels/slideLayout8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19.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0.xml"/></Relationships>
</file>

<file path=ppt/slideLayouts/_rels/slideLayout81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8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822.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0.xml"/></Relationships>
</file>

<file path=ppt/slideLayouts/_rels/slideLayout82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0.xml"/></Relationships>
</file>

<file path=ppt/slideLayouts/_rels/slideLayout82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825.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0.xml"/></Relationships>
</file>

<file path=ppt/slideLayouts/_rels/slideLayout826.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20.xml"/></Relationships>
</file>

<file path=ppt/slideLayouts/_rels/slideLayout82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0.xml"/></Relationships>
</file>

<file path=ppt/slideLayouts/_rels/slideLayout82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0.xml"/></Relationships>
</file>

<file path=ppt/slideLayouts/_rels/slideLayout82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3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0.xml"/></Relationships>
</file>

<file path=ppt/slideLayouts/_rels/slideLayout83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0.xml"/></Relationships>
</file>

<file path=ppt/slideLayouts/_rels/slideLayout83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3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3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35.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0.xml"/></Relationships>
</file>

<file path=ppt/slideLayouts/_rels/slideLayout83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3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3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3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4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4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4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4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4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4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84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848.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0.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0.xml"/></Relationships>
</file>

<file path=ppt/slideLayouts/_rels/slideLayout851.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0.xml"/></Relationships>
</file>

<file path=ppt/slideLayouts/_rels/slideLayout8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0.xml"/></Relationships>
</file>

<file path=ppt/slideLayouts/_rels/slideLayout8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1.xml"/></Relationships>
</file>

<file path=ppt/slideLayouts/_rels/slideLayout86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1.xml"/></Relationships>
</file>

<file path=ppt/slideLayouts/_rels/slideLayout8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8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865.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1.xml"/></Relationships>
</file>

<file path=ppt/slideLayouts/_rels/slideLayout86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1.xml"/></Relationships>
</file>

<file path=ppt/slideLayouts/_rels/slideLayout86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1.xml"/></Relationships>
</file>

<file path=ppt/slideLayouts/_rels/slideLayout868.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1.xml"/></Relationships>
</file>

<file path=ppt/slideLayouts/_rels/slideLayout869.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21.xml"/></Relationships>
</file>

<file path=ppt/slideLayouts/_rels/slideLayout8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87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1.xml"/></Relationships>
</file>

<file path=ppt/slideLayouts/_rels/slideLayout87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1.xml"/></Relationships>
</file>

<file path=ppt/slideLayouts/_rels/slideLayout87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1.xml"/></Relationships>
</file>

<file path=ppt/slideLayouts/_rels/slideLayout87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1.xml"/></Relationships>
</file>

<file path=ppt/slideLayouts/_rels/slideLayout874.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1.xml"/></Relationships>
</file>

<file path=ppt/slideLayouts/_rels/slideLayout87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7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7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7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1.xml"/></Relationships>
</file>

<file path=ppt/slideLayouts/_rels/slideLayout87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88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8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8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8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8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8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8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8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8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8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891.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3.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1.xml"/></Relationships>
</file>

<file path=ppt/slideLayouts/_rels/slideLayout894.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1.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1.xml"/></Relationships>
</file>

<file path=ppt/slideLayouts/_rels/slideLayout8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1.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1.png"/><Relationship Id="rId1" Type="http://schemas.openxmlformats.org/officeDocument/2006/relationships/slideMaster" Target="../slideMasters/slideMaster21.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1.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6"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4"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p:cNvSpPr/>
          <p:nvPr userDrawn="1"/>
        </p:nvSpPr>
        <p:spPr>
          <a:xfrm>
            <a:off x="0" y="0"/>
            <a:ext cx="9142389"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64" name="TextBox 63"/>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31"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32" name="Title 1"/>
          <p:cNvSpPr>
            <a:spLocks noGrp="1"/>
          </p:cNvSpPr>
          <p:nvPr>
            <p:ph type="ctrTitle" hasCustomPrompt="1"/>
          </p:nvPr>
        </p:nvSpPr>
        <p:spPr>
          <a:xfrm>
            <a:off x="725952" y="1571934"/>
            <a:ext cx="4405885" cy="2598850"/>
          </a:xfrm>
          <a:prstGeom prst="rect">
            <a:avLst/>
          </a:prstGeom>
          <a:effectLst/>
        </p:spPr>
        <p:txBody>
          <a:bodyPr anchor="t">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Divider Slide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7" name="Graphic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Rectangle 3"/>
          <p:cNvSpPr/>
          <p:nvPr userDrawn="1"/>
        </p:nvSpPr>
        <p:spPr>
          <a:xfrm>
            <a:off x="0" y="816349"/>
            <a:ext cx="9144000" cy="4327151"/>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34281" tIns="17140" rIns="34281" bIns="17140" rtlCol="0" anchor="ctr"/>
          <a:lstStyle/>
          <a:p>
            <a:pPr algn="ctr"/>
            <a:endParaRPr lang="en-US" dirty="0">
              <a:latin typeface="Neue Haas Grotesk Text Pro" panose="020B0504020202020204" pitchFamily="34" charset="77"/>
            </a:endParaRPr>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TextBox 6"/>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8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85000"/>
                </a:schemeClr>
              </a:solidFill>
              <a:latin typeface="Neue Haas Grotesk Text Pro" panose="020B0504020202020204" pitchFamily="34" charset="77"/>
              <a:ea typeface="+mn-ea"/>
              <a:cs typeface="+mn-cs"/>
            </a:endParaRPr>
          </a:p>
        </p:txBody>
      </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srcRect/>
          <a:stretch>
            <a:fillRect/>
          </a:stretch>
        </p:blipFill>
        <p:spPr>
          <a:xfrm rot="10800000">
            <a:off x="0" y="812800"/>
            <a:ext cx="9144000" cy="4330700"/>
          </a:xfrm>
          <a:prstGeom prst="rect">
            <a:avLst/>
          </a:prstGeom>
        </p:spPr>
      </p:pic>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6" name="TextBox 5"/>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alpha val="50000"/>
                  </a:schemeClr>
                </a:solidFill>
                <a:latin typeface="Neue Haas Grotesk Text Pro" panose="020B0504020202020204" pitchFamily="34" charset="77"/>
              </a:rPr>
            </a:fld>
            <a:endParaRPr lang="en-US" sz="800" b="0" i="0" dirty="0">
              <a:solidFill>
                <a:schemeClr val="bg1">
                  <a:alpha val="50000"/>
                </a:schemeClr>
              </a:solidFill>
              <a:latin typeface="Neue Haas Grotesk Text Pro" panose="020B0504020202020204" pitchFamily="34" charset="77"/>
            </a:endParaRPr>
          </a:p>
        </p:txBody>
      </p:sp>
      <p:sp>
        <p:nvSpPr>
          <p:cNvPr id="7"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50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50000"/>
                </a:schemeClr>
              </a:solidFill>
              <a:effectLst/>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p:cNvSpPr/>
          <p:nvPr userDrawn="1"/>
        </p:nvSpPr>
        <p:spPr>
          <a:xfrm>
            <a:off x="-1" y="0"/>
            <a:ext cx="9144000" cy="5157216"/>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 name="Image Shade"/>
          <p:cNvSpPr/>
          <p:nvPr userDrawn="1"/>
        </p:nvSpPr>
        <p:spPr>
          <a:xfrm>
            <a:off x="4571999" y="0"/>
            <a:ext cx="4572000" cy="5157216"/>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sp>
        <p:nvSpPr>
          <p:cNvPr id="58"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79"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bg1"/>
                </a:solidFill>
              </a:defRPr>
            </a:lvl1pPr>
            <a:lvl2pPr>
              <a:spcBef>
                <a:spcPts val="300"/>
              </a:spcBef>
              <a:defRPr>
                <a:solidFill>
                  <a:schemeClr val="bg1"/>
                </a:solidFill>
              </a:defRPr>
            </a:lvl2pPr>
            <a:lvl3pPr>
              <a:spcBef>
                <a:spcPts val="200"/>
              </a:spcBef>
              <a:defRPr>
                <a:solidFill>
                  <a:schemeClr val="bg1"/>
                </a:solidFill>
              </a:defRPr>
            </a:lvl3pPr>
            <a:lvl4pPr>
              <a:defRPr>
                <a:solidFill>
                  <a:schemeClr val="bg1"/>
                </a:solidFill>
              </a:defRPr>
            </a:lvl4pPr>
            <a:lvl5pPr>
              <a:defRPr sz="800" b="0" i="0">
                <a:solidFill>
                  <a:schemeClr val="bg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p:cNvSpPr>
            <a:spLocks noGrp="1"/>
          </p:cNvSpPr>
          <p:nvPr>
            <p:ph type="pic" sz="quarter" idx="17"/>
          </p:nvPr>
        </p:nvSpPr>
        <p:spPr>
          <a:xfrm>
            <a:off x="4580467"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 name="Picture Placeholder 7"/>
          <p:cNvSpPr>
            <a:spLocks noGrp="1"/>
          </p:cNvSpPr>
          <p:nvPr>
            <p:ph type="pic" sz="quarter" idx="15"/>
          </p:nvPr>
        </p:nvSpPr>
        <p:spPr>
          <a:xfrm>
            <a:off x="0" y="0"/>
            <a:ext cx="4571999" cy="5157216"/>
          </a:xfrm>
          <a:prstGeom prst="rect">
            <a:avLst/>
          </a:prstGeom>
          <a:solidFill>
            <a:schemeClr val="bg1"/>
          </a:solidFill>
          <a:effectLst/>
        </p:spPr>
        <p:txBody>
          <a:bodyPr/>
          <a:lstStyle>
            <a:lvl1pPr marL="0" indent="0">
              <a:buNone/>
              <a:defRPr/>
            </a:lvl1pPr>
          </a:lstStyle>
          <a:p>
            <a:r>
              <a:rPr lang="en-US"/>
              <a:t>Click icon to add picture</a:t>
            </a:r>
            <a:endParaRPr lang="en-US" dirty="0"/>
          </a:p>
        </p:txBody>
      </p:sp>
      <p:sp>
        <p:nvSpPr>
          <p:cNvPr id="32" name="Text Placeholder 53"/>
          <p:cNvSpPr>
            <a:spLocks noGrp="1"/>
          </p:cNvSpPr>
          <p:nvPr>
            <p:ph idx="1" hasCustomPrompt="1"/>
          </p:nvPr>
        </p:nvSpPr>
        <p:spPr>
          <a:xfrm>
            <a:off x="4935371"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3" name="TextBox 32"/>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latin typeface="Neue Haas Grotesk Text Pro" panose="020B0504020202020204" pitchFamily="34" charset="77"/>
              <a:ea typeface="+mn-ea"/>
              <a:cs typeface="+mn-cs"/>
            </a:endParaRPr>
          </a:p>
        </p:txBody>
      </p:sp>
      <p:sp>
        <p:nvSpPr>
          <p:cNvPr id="36" name="Text Placeholder 53"/>
          <p:cNvSpPr>
            <a:spLocks noGrp="1"/>
          </p:cNvSpPr>
          <p:nvPr>
            <p:ph idx="16" hasCustomPrompt="1"/>
          </p:nvPr>
        </p:nvSpPr>
        <p:spPr>
          <a:xfrm>
            <a:off x="456504" y="1408355"/>
            <a:ext cx="3997446" cy="1163395"/>
          </a:xfrm>
          <a:prstGeom prst="rect">
            <a:avLst/>
          </a:prstGeom>
        </p:spPr>
        <p:txBody>
          <a:bodyPr vert="horz" wrap="square" lIns="0" tIns="45720" rIns="91440" bIns="45720" rtlCol="0">
            <a:spAutoFit/>
          </a:bodyPr>
          <a:lstStyle>
            <a:lvl1pPr>
              <a:spcBef>
                <a:spcPts val="500"/>
              </a:spcBef>
              <a:defRPr>
                <a:solidFill>
                  <a:schemeClr val="tx1"/>
                </a:solidFill>
              </a:defRPr>
            </a:lvl1pPr>
            <a:lvl2pPr>
              <a:spcBef>
                <a:spcPts val="300"/>
              </a:spcBef>
              <a:defRPr>
                <a:solidFill>
                  <a:schemeClr val="tx1"/>
                </a:solidFill>
              </a:defRPr>
            </a:lvl2pPr>
            <a:lvl3pPr>
              <a:spcBef>
                <a:spcPts val="200"/>
              </a:spcBef>
              <a:defRPr>
                <a:solidFill>
                  <a:schemeClr val="tx1"/>
                </a:solidFill>
              </a:defRPr>
            </a:lvl3pPr>
            <a:lvl4pPr>
              <a:defRPr>
                <a:solidFill>
                  <a:schemeClr val="tx1"/>
                </a:solidFill>
              </a:defRPr>
            </a:lvl4pPr>
            <a:lvl5pPr>
              <a:defRPr sz="800" b="0" i="0">
                <a:solidFill>
                  <a:schemeClr val="tx1"/>
                </a:solidFill>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able Placeholder 3"/>
          <p:cNvSpPr>
            <a:spLocks noGrp="1"/>
          </p:cNvSpPr>
          <p:nvPr>
            <p:ph type="tbl" sz="quarter" idx="10" hasCustomPrompt="1"/>
          </p:nvPr>
        </p:nvSpPr>
        <p:spPr>
          <a:xfrm>
            <a:off x="2251422" y="1128304"/>
            <a:ext cx="6628418" cy="3235325"/>
          </a:xfrm>
          <a:solidFill>
            <a:srgbClr val="B4B4BC"/>
          </a:solidFill>
        </p:spPr>
        <p:txBody>
          <a:bodyPr/>
          <a:lstStyle/>
          <a:p>
            <a:r>
              <a:rPr lang="en-US"/>
              <a:t>Click icon to add table</a:t>
            </a:r>
            <a:endParaRPr lang="en-US" dirty="0"/>
          </a:p>
        </p:txBody>
      </p:sp>
      <p:sp>
        <p:nvSpPr>
          <p:cNvPr id="5" name="Text Placeholder 53"/>
          <p:cNvSpPr>
            <a:spLocks noGrp="1"/>
          </p:cNvSpPr>
          <p:nvPr>
            <p:ph idx="1" hasCustomPrompt="1"/>
          </p:nvPr>
        </p:nvSpPr>
        <p:spPr>
          <a:xfrm>
            <a:off x="264160" y="1128304"/>
            <a:ext cx="1987262"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7" name="Text Placeholder 53"/>
          <p:cNvSpPr>
            <a:spLocks noGrp="1"/>
          </p:cNvSpPr>
          <p:nvPr>
            <p:ph idx="11" hasCustomPrompt="1"/>
          </p:nvPr>
        </p:nvSpPr>
        <p:spPr>
          <a:xfrm>
            <a:off x="6186246" y="1143653"/>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53"/>
          <p:cNvSpPr>
            <a:spLocks noGrp="1"/>
          </p:cNvSpPr>
          <p:nvPr>
            <p:ph idx="12" hasCustomPrompt="1"/>
          </p:nvPr>
        </p:nvSpPr>
        <p:spPr>
          <a:xfrm>
            <a:off x="3241040" y="1128304"/>
            <a:ext cx="2661920"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59" y="990259"/>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4721626" y="990259"/>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264159" y="2880908"/>
            <a:ext cx="415821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4721626" y="2880908"/>
            <a:ext cx="4126540"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166626" y="990258"/>
            <a:ext cx="1882693" cy="3576593"/>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2469352" y="990259"/>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772078" y="998757"/>
            <a:ext cx="1882693" cy="3576592"/>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7074803" y="998757"/>
            <a:ext cx="1882693" cy="3568095"/>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390331" y="990259"/>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719050" y="990259"/>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4390331" y="2880908"/>
            <a:ext cx="214545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719050" y="2880908"/>
            <a:ext cx="2129116"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8584006"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163551"/>
            <a:ext cx="7051040" cy="384241"/>
          </a:xfrm>
          <a:prstGeom prst="rect">
            <a:avLst/>
          </a:prstGeom>
        </p:spPr>
        <p:txBody>
          <a:bodyPr vert="horz" lIns="72000" tIns="0" rIns="91440" bIns="0" rtlCol="0" anchor="ctr">
            <a:normAutofit/>
          </a:bodyPr>
          <a:lstStyle/>
          <a:p>
            <a:pPr lvl="0"/>
            <a:r>
              <a:rPr lang="en-US" dirty="0"/>
              <a:t>Click to add title</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
        <p:nvSpPr>
          <p:cNvPr id="5" name="Text Placeholder 4"/>
          <p:cNvSpPr>
            <a:spLocks noGrp="1"/>
          </p:cNvSpPr>
          <p:nvPr>
            <p:ph type="body" sz="quarter" idx="10" hasCustomPrompt="1"/>
          </p:nvPr>
        </p:nvSpPr>
        <p:spPr>
          <a:xfrm>
            <a:off x="349250" y="480886"/>
            <a:ext cx="6965950" cy="153888"/>
          </a:xfrm>
        </p:spPr>
        <p:txBody>
          <a:bodyPr/>
          <a:lstStyle>
            <a:lvl1pPr marL="0" indent="0">
              <a:spcAft>
                <a:spcPts val="0"/>
              </a:spcAft>
              <a:buNone/>
              <a:defRPr sz="1000" b="1"/>
            </a:lvl1pPr>
          </a:lstStyle>
          <a:p>
            <a:pPr lvl="0"/>
            <a:r>
              <a:rPr lang="en-GB" dirty="0" err="1"/>
              <a:t>Byline</a:t>
            </a:r>
            <a:r>
              <a:rPr lang="en-GB" dirty="0"/>
              <a:t> 10pt Bold Neue Haas </a:t>
            </a:r>
            <a:r>
              <a:rPr lang="en-GB" dirty="0" err="1"/>
              <a:t>Grotesk</a:t>
            </a:r>
            <a:r>
              <a:rPr lang="en-GB" dirty="0"/>
              <a:t> Text Pro font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812800"/>
            <a:ext cx="4572000" cy="4330700"/>
          </a:xfrm>
          <a:prstGeom prst="rect">
            <a:avLst/>
          </a:prstGeom>
          <a:noFill/>
          <a:effectLst/>
        </p:spPr>
        <p:txBody>
          <a:bodyPr/>
          <a:lstStyle>
            <a:lvl1pPr marL="0" indent="0">
              <a:buNone/>
              <a:defRPr/>
            </a:lvl1pPr>
          </a:lstStyle>
          <a:p>
            <a:r>
              <a:rPr lang="en-US"/>
              <a:t>Click icon to add picture</a:t>
            </a:r>
            <a:endParaRPr lang="en-US" dirty="0"/>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5" name="Text Placeholder 53"/>
          <p:cNvSpPr>
            <a:spLocks noGrp="1"/>
          </p:cNvSpPr>
          <p:nvPr>
            <p:ph idx="16" hasCustomPrompt="1"/>
          </p:nvPr>
        </p:nvSpPr>
        <p:spPr>
          <a:xfrm>
            <a:off x="4783015" y="1128304"/>
            <a:ext cx="4192337"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37" name="Subtitle 2"/>
          <p:cNvSpPr>
            <a:spLocks noGrp="1"/>
          </p:cNvSpPr>
          <p:nvPr>
            <p:ph type="subTitle" idx="1" hasCustomPrompt="1"/>
          </p:nvPr>
        </p:nvSpPr>
        <p:spPr>
          <a:xfrm>
            <a:off x="637413" y="3831885"/>
            <a:ext cx="3310222" cy="620319"/>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endParaRPr lang="en-US" dirty="0"/>
          </a:p>
        </p:txBody>
      </p:sp>
      <p:sp>
        <p:nvSpPr>
          <p:cNvPr id="38" name="Text Placeholder 6"/>
          <p:cNvSpPr>
            <a:spLocks noGrp="1"/>
          </p:cNvSpPr>
          <p:nvPr>
            <p:ph type="body" sz="quarter" idx="11" hasCustomPrompt="1"/>
          </p:nvPr>
        </p:nvSpPr>
        <p:spPr>
          <a:xfrm>
            <a:off x="4904119"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39" name="Text Placeholder 8"/>
          <p:cNvSpPr>
            <a:spLocks noGrp="1"/>
          </p:cNvSpPr>
          <p:nvPr>
            <p:ph type="body" sz="quarter" idx="12" hasCustomPrompt="1"/>
          </p:nvPr>
        </p:nvSpPr>
        <p:spPr>
          <a:xfrm>
            <a:off x="4904119"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1128304"/>
            <a:ext cx="3713618" cy="1163395"/>
          </a:xfrm>
          <a:prstGeom prst="rect">
            <a:avLst/>
          </a:prstGeom>
        </p:spPr>
        <p:txBody>
          <a:bodyPr vert="horz" wrap="square" lIns="0" tIns="45720" rIns="91440" bIns="45720" rtlCol="0">
            <a:sp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grpSp>
        <p:nvGrpSpPr>
          <p:cNvPr id="60" name="Group 59"/>
          <p:cNvGrpSpPr/>
          <p:nvPr userDrawn="1"/>
        </p:nvGrpSpPr>
        <p:grpSpPr>
          <a:xfrm>
            <a:off x="4106853" y="1933495"/>
            <a:ext cx="2916299" cy="2348470"/>
            <a:chOff x="2732225" y="2151497"/>
            <a:chExt cx="2916299" cy="2348470"/>
          </a:xfrm>
        </p:grpSpPr>
        <p:sp>
          <p:nvSpPr>
            <p:cNvPr id="61" name="Freeform 5"/>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2" name="Freeform 6"/>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3" name="Freeform 7"/>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4" name="Rectangle 8"/>
            <p:cNvSpPr>
              <a:spLocks noChangeArrowheads="1"/>
            </p:cNvSpPr>
            <p:nvPr/>
          </p:nvSpPr>
          <p:spPr bwMode="auto">
            <a:xfrm>
              <a:off x="2858628" y="2284332"/>
              <a:ext cx="2663493" cy="1496005"/>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5" name="Freeform 9"/>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6" name="Freeform 10"/>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7" name="Oval 11"/>
            <p:cNvSpPr>
              <a:spLocks noChangeArrowheads="1"/>
            </p:cNvSpPr>
            <p:nvPr/>
          </p:nvSpPr>
          <p:spPr bwMode="auto">
            <a:xfrm>
              <a:off x="4170382" y="2200504"/>
              <a:ext cx="39985" cy="39980"/>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8" name="Oval 12"/>
            <p:cNvSpPr>
              <a:spLocks noChangeArrowheads="1"/>
            </p:cNvSpPr>
            <p:nvPr/>
          </p:nvSpPr>
          <p:spPr bwMode="auto">
            <a:xfrm>
              <a:off x="4170382" y="2197925"/>
              <a:ext cx="39985" cy="39980"/>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69" name="Oval 13"/>
            <p:cNvSpPr>
              <a:spLocks noChangeArrowheads="1"/>
            </p:cNvSpPr>
            <p:nvPr/>
          </p:nvSpPr>
          <p:spPr bwMode="auto">
            <a:xfrm>
              <a:off x="4176831" y="2204373"/>
              <a:ext cx="27087" cy="25793"/>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0" name="Oval 14"/>
            <p:cNvSpPr>
              <a:spLocks noChangeArrowheads="1"/>
            </p:cNvSpPr>
            <p:nvPr/>
          </p:nvSpPr>
          <p:spPr bwMode="auto">
            <a:xfrm>
              <a:off x="4184570" y="2209532"/>
              <a:ext cx="12898" cy="1547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1" name="Oval 15"/>
            <p:cNvSpPr>
              <a:spLocks noChangeArrowheads="1"/>
            </p:cNvSpPr>
            <p:nvPr/>
          </p:nvSpPr>
          <p:spPr bwMode="auto">
            <a:xfrm>
              <a:off x="4188440" y="2215980"/>
              <a:ext cx="3870" cy="3869"/>
            </a:xfrm>
            <a:prstGeom prst="ellipse">
              <a:avLst/>
            </a:pr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2" name="Freeform 16"/>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3" name="Freeform 17"/>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grpSp>
        <p:nvGrpSpPr>
          <p:cNvPr id="74" name="Group 73"/>
          <p:cNvGrpSpPr/>
          <p:nvPr userDrawn="1"/>
        </p:nvGrpSpPr>
        <p:grpSpPr>
          <a:xfrm>
            <a:off x="7136657" y="2922899"/>
            <a:ext cx="989913" cy="1405660"/>
            <a:chOff x="5898060" y="3140901"/>
            <a:chExt cx="989913" cy="1405660"/>
          </a:xfrm>
        </p:grpSpPr>
        <p:sp>
          <p:nvSpPr>
            <p:cNvPr id="75" name="Freeform 33"/>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6" name="Freeform 34"/>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7" name="Oval 35"/>
            <p:cNvSpPr>
              <a:spLocks noChangeArrowheads="1"/>
            </p:cNvSpPr>
            <p:nvPr/>
          </p:nvSpPr>
          <p:spPr bwMode="auto">
            <a:xfrm>
              <a:off x="6384104" y="3197935"/>
              <a:ext cx="17826" cy="17824"/>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8" name="Oval 36"/>
            <p:cNvSpPr>
              <a:spLocks noChangeArrowheads="1"/>
            </p:cNvSpPr>
            <p:nvPr/>
          </p:nvSpPr>
          <p:spPr bwMode="auto">
            <a:xfrm>
              <a:off x="6384104" y="3196748"/>
              <a:ext cx="17826" cy="17824"/>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79" name="Oval 37"/>
            <p:cNvSpPr>
              <a:spLocks noChangeArrowheads="1"/>
            </p:cNvSpPr>
            <p:nvPr/>
          </p:nvSpPr>
          <p:spPr bwMode="auto">
            <a:xfrm>
              <a:off x="6387669" y="3200312"/>
              <a:ext cx="10696" cy="10694"/>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0" name="Oval 38"/>
            <p:cNvSpPr>
              <a:spLocks noChangeArrowheads="1"/>
            </p:cNvSpPr>
            <p:nvPr/>
          </p:nvSpPr>
          <p:spPr bwMode="auto">
            <a:xfrm>
              <a:off x="6390045" y="3202688"/>
              <a:ext cx="5942" cy="5941"/>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1" name="Freeform 39"/>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2" name="Rectangle 40"/>
            <p:cNvSpPr>
              <a:spLocks noChangeArrowheads="1"/>
            </p:cNvSpPr>
            <p:nvPr/>
          </p:nvSpPr>
          <p:spPr bwMode="auto">
            <a:xfrm>
              <a:off x="6365090" y="3202688"/>
              <a:ext cx="8319" cy="8318"/>
            </a:xfrm>
            <a:prstGeom prst="rect">
              <a:avLst/>
            </a:prstGeom>
            <a:solidFill>
              <a:srgbClr val="46464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3" name="Rectangle 41"/>
            <p:cNvSpPr>
              <a:spLocks noChangeArrowheads="1"/>
            </p:cNvSpPr>
            <p:nvPr/>
          </p:nvSpPr>
          <p:spPr bwMode="auto">
            <a:xfrm>
              <a:off x="5957479" y="3258535"/>
              <a:ext cx="872264" cy="1163264"/>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4" name="Rectangle 42"/>
            <p:cNvSpPr>
              <a:spLocks noChangeArrowheads="1"/>
            </p:cNvSpPr>
            <p:nvPr userDrawn="1"/>
          </p:nvSpPr>
          <p:spPr bwMode="auto">
            <a:xfrm>
              <a:off x="5962232" y="3263288"/>
              <a:ext cx="862757" cy="1153758"/>
            </a:xfrm>
            <a:prstGeom prst="rect">
              <a:avLst/>
            </a:prstGeom>
            <a:solidFill>
              <a:srgbClr val="7E7E7E"/>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5" name="Oval 43"/>
            <p:cNvSpPr>
              <a:spLocks noChangeArrowheads="1"/>
            </p:cNvSpPr>
            <p:nvPr/>
          </p:nvSpPr>
          <p:spPr bwMode="auto">
            <a:xfrm>
              <a:off x="6356771" y="4446751"/>
              <a:ext cx="73679" cy="74858"/>
            </a:xfrm>
            <a:prstGeom prst="ellipse">
              <a:avLst/>
            </a:prstGeom>
            <a:solidFill>
              <a:srgbClr val="333333"/>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86" name="Freeform 44"/>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pic>
        <p:nvPicPr>
          <p:cNvPr id="87" name="Picture 86" descr="iPhone6_mockup_front_black.png"/>
          <p:cNvPicPr>
            <a:picLocks noChangeAspect="1"/>
          </p:cNvPicPr>
          <p:nvPr userDrawn="1"/>
        </p:nvPicPr>
        <p:blipFill>
          <a:blip r:embed="rId2" cstate="print"/>
          <a:stretch>
            <a:fillRect/>
          </a:stretch>
        </p:blipFill>
        <p:spPr>
          <a:xfrm>
            <a:off x="8159524" y="3284332"/>
            <a:ext cx="629293" cy="1101532"/>
          </a:xfrm>
          <a:prstGeom prst="rect">
            <a:avLst/>
          </a:prstGeom>
        </p:spPr>
      </p:pic>
      <p:grpSp>
        <p:nvGrpSpPr>
          <p:cNvPr id="88" name="Group 87"/>
          <p:cNvGrpSpPr/>
          <p:nvPr userDrawn="1"/>
        </p:nvGrpSpPr>
        <p:grpSpPr>
          <a:xfrm>
            <a:off x="1997545" y="2999820"/>
            <a:ext cx="2258162" cy="1312023"/>
            <a:chOff x="622917" y="3217822"/>
            <a:chExt cx="2258162" cy="1312023"/>
          </a:xfrm>
        </p:grpSpPr>
        <p:sp>
          <p:nvSpPr>
            <p:cNvPr id="89" name="Freeform 45"/>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0" name="Freeform 46"/>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1" name="Freeform 47"/>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2" name="Freeform 48"/>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3" name="Freeform 49"/>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4" name="Rectangle 50"/>
            <p:cNvSpPr>
              <a:spLocks noChangeArrowheads="1"/>
            </p:cNvSpPr>
            <p:nvPr/>
          </p:nvSpPr>
          <p:spPr bwMode="auto">
            <a:xfrm>
              <a:off x="622917" y="4458398"/>
              <a:ext cx="2258162" cy="41569"/>
            </a:xfrm>
            <a:prstGeom prst="rect">
              <a:avLst/>
            </a:prstGeom>
            <a:solidFill>
              <a:srgbClr val="D2D6D7"/>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5" name="Freeform 51"/>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6" name="Rectangle 52"/>
            <p:cNvSpPr>
              <a:spLocks noChangeArrowheads="1"/>
            </p:cNvSpPr>
            <p:nvPr/>
          </p:nvSpPr>
          <p:spPr bwMode="auto">
            <a:xfrm>
              <a:off x="912424" y="3303558"/>
              <a:ext cx="1697160" cy="1082095"/>
            </a:xfrm>
            <a:prstGeom prst="rect">
              <a:avLst/>
            </a:prstGeom>
            <a:solidFill>
              <a:srgbClr val="0C0D11"/>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7" name="Rectangle 53"/>
            <p:cNvSpPr>
              <a:spLocks noChangeArrowheads="1"/>
            </p:cNvSpPr>
            <p:nvPr/>
          </p:nvSpPr>
          <p:spPr bwMode="auto">
            <a:xfrm>
              <a:off x="917571" y="3310053"/>
              <a:ext cx="1685579" cy="1070403"/>
            </a:xfrm>
            <a:prstGeom prst="rect">
              <a:avLst/>
            </a:prstGeom>
            <a:solidFill>
              <a:srgbClr val="C6C6C6"/>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8" name="Oval 54"/>
            <p:cNvSpPr>
              <a:spLocks noChangeArrowheads="1"/>
            </p:cNvSpPr>
            <p:nvPr/>
          </p:nvSpPr>
          <p:spPr bwMode="auto">
            <a:xfrm>
              <a:off x="1750068" y="3258092"/>
              <a:ext cx="19301" cy="19486"/>
            </a:xfrm>
            <a:prstGeom prst="ellipse">
              <a:avLst/>
            </a:prstGeom>
            <a:solidFill>
              <a:srgbClr val="2C2C2C"/>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99" name="Oval 55"/>
            <p:cNvSpPr>
              <a:spLocks noChangeArrowheads="1"/>
            </p:cNvSpPr>
            <p:nvPr/>
          </p:nvSpPr>
          <p:spPr bwMode="auto">
            <a:xfrm>
              <a:off x="1750068" y="3256793"/>
              <a:ext cx="19301" cy="18186"/>
            </a:xfrm>
            <a:prstGeom prst="ellipse">
              <a:avLst/>
            </a:prstGeom>
            <a:solidFill>
              <a:srgbClr val="0A0A0A"/>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0" name="Oval 56"/>
            <p:cNvSpPr>
              <a:spLocks noChangeArrowheads="1"/>
            </p:cNvSpPr>
            <p:nvPr/>
          </p:nvSpPr>
          <p:spPr bwMode="auto">
            <a:xfrm>
              <a:off x="1753927" y="3259391"/>
              <a:ext cx="11581" cy="12990"/>
            </a:xfrm>
            <a:prstGeom prst="ellipse">
              <a:avLst/>
            </a:prstGeom>
            <a:solidFill>
              <a:srgbClr val="000000"/>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1" name="Oval 57"/>
            <p:cNvSpPr>
              <a:spLocks noChangeArrowheads="1"/>
            </p:cNvSpPr>
            <p:nvPr/>
          </p:nvSpPr>
          <p:spPr bwMode="auto">
            <a:xfrm>
              <a:off x="1756501" y="3263288"/>
              <a:ext cx="6434" cy="6496"/>
            </a:xfrm>
            <a:prstGeom prst="ellipse">
              <a:avLst/>
            </a:prstGeom>
            <a:solidFill>
              <a:srgbClr val="2C99B4"/>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sp>
          <p:nvSpPr>
            <p:cNvPr id="102" name="Freeform 58"/>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04" tIns="45702" rIns="91404" bIns="45702" numCol="1" anchor="t" anchorCtr="0" compatLnSpc="1"/>
            <a:lstStyle/>
            <a:p>
              <a:endParaRPr lang="id-ID" sz="3600" dirty="0">
                <a:latin typeface="Montserrat Thin" pitchFamily="2" charset="77"/>
              </a:endParaRPr>
            </a:p>
          </p:txBody>
        </p:sp>
      </p:grpSp>
      <p:sp>
        <p:nvSpPr>
          <p:cNvPr id="104" name="Picture Placeholder 103"/>
          <p:cNvSpPr>
            <a:spLocks noGrp="1"/>
          </p:cNvSpPr>
          <p:nvPr>
            <p:ph type="pic" sz="quarter" idx="10"/>
          </p:nvPr>
        </p:nvSpPr>
        <p:spPr>
          <a:xfrm>
            <a:off x="4233863" y="2066330"/>
            <a:ext cx="2662237" cy="1496020"/>
          </a:xfrm>
          <a:solidFill>
            <a:srgbClr val="B4B4BC"/>
          </a:solidFill>
        </p:spPr>
        <p:txBody>
          <a:bodyPr/>
          <a:lstStyle/>
          <a:p>
            <a:r>
              <a:rPr lang="en-US"/>
              <a:t>Click icon to add picture</a:t>
            </a:r>
            <a:endParaRPr lang="en-US"/>
          </a:p>
        </p:txBody>
      </p:sp>
      <p:sp>
        <p:nvSpPr>
          <p:cNvPr id="105" name="Picture Placeholder 103"/>
          <p:cNvSpPr>
            <a:spLocks noGrp="1"/>
          </p:cNvSpPr>
          <p:nvPr>
            <p:ph type="pic" sz="quarter" idx="11"/>
          </p:nvPr>
        </p:nvSpPr>
        <p:spPr>
          <a:xfrm>
            <a:off x="2297285" y="3095949"/>
            <a:ext cx="1680494" cy="1066505"/>
          </a:xfrm>
          <a:solidFill>
            <a:srgbClr val="B4B4BC"/>
          </a:solidFill>
        </p:spPr>
        <p:txBody>
          <a:bodyPr/>
          <a:lstStyle/>
          <a:p>
            <a:r>
              <a:rPr lang="en-US"/>
              <a:t>Click icon to add picture</a:t>
            </a:r>
            <a:endParaRPr lang="en-US"/>
          </a:p>
        </p:txBody>
      </p:sp>
      <p:sp>
        <p:nvSpPr>
          <p:cNvPr id="106" name="Picture Placeholder 103"/>
          <p:cNvSpPr>
            <a:spLocks noGrp="1"/>
          </p:cNvSpPr>
          <p:nvPr>
            <p:ph type="pic" sz="quarter" idx="12"/>
          </p:nvPr>
        </p:nvSpPr>
        <p:spPr>
          <a:xfrm>
            <a:off x="7196075" y="3054034"/>
            <a:ext cx="853374" cy="1145010"/>
          </a:xfrm>
          <a:solidFill>
            <a:srgbClr val="B4B4BC"/>
          </a:solidFill>
        </p:spPr>
        <p:txBody>
          <a:bodyPr>
            <a:noAutofit/>
          </a:bodyPr>
          <a:lstStyle>
            <a:lvl1pPr marL="144145" indent="0">
              <a:buNone/>
              <a:defRPr sz="1400"/>
            </a:lvl1pPr>
          </a:lstStyle>
          <a:p>
            <a:r>
              <a:rPr lang="en-US"/>
              <a:t>Click icon to add picture</a:t>
            </a:r>
            <a:endParaRPr lang="en-US"/>
          </a:p>
        </p:txBody>
      </p:sp>
      <p:sp>
        <p:nvSpPr>
          <p:cNvPr id="107" name="Picture Placeholder 103"/>
          <p:cNvSpPr>
            <a:spLocks noGrp="1"/>
          </p:cNvSpPr>
          <p:nvPr>
            <p:ph type="pic" sz="quarter" idx="13"/>
          </p:nvPr>
        </p:nvSpPr>
        <p:spPr>
          <a:xfrm>
            <a:off x="8296211" y="3472881"/>
            <a:ext cx="377633" cy="726163"/>
          </a:xfrm>
          <a:solidFill>
            <a:srgbClr val="B4B4BC"/>
          </a:solidFill>
        </p:spPr>
        <p:txBody>
          <a:bodyPr>
            <a:noAutofit/>
          </a:bodyPr>
          <a:lstStyle>
            <a:lvl1pPr marL="144145" indent="0">
              <a:buNone/>
              <a:defRPr sz="400"/>
            </a:lvl1pPr>
          </a:lstStyle>
          <a:p>
            <a:r>
              <a:rPr lang="en-US"/>
              <a:t>Click icon to add picture</a:t>
            </a:r>
            <a:endParaRPr lang="en-US"/>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330596" y="99025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72000" tIns="0" rIns="91440" bIns="0" rtlCol="0" anchor="ctr">
            <a:normAutofit/>
          </a:bodyPr>
          <a:lstStyle/>
          <a:p>
            <a:pPr lvl="0"/>
            <a:r>
              <a:rPr lang="en-US" dirty="0"/>
              <a:t>Click to add title</a:t>
            </a:r>
            <a:endParaRPr lang="en-US" dirty="0"/>
          </a:p>
        </p:txBody>
      </p:sp>
      <p:sp>
        <p:nvSpPr>
          <p:cNvPr id="4" name="Text Placeholder 53"/>
          <p:cNvSpPr>
            <a:spLocks noGrp="1"/>
          </p:cNvSpPr>
          <p:nvPr>
            <p:ph idx="10" hasCustomPrompt="1"/>
          </p:nvPr>
        </p:nvSpPr>
        <p:spPr>
          <a:xfrm>
            <a:off x="6025266" y="99025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53"/>
          <p:cNvSpPr>
            <a:spLocks noGrp="1"/>
          </p:cNvSpPr>
          <p:nvPr>
            <p:ph idx="11" hasCustomPrompt="1"/>
          </p:nvPr>
        </p:nvSpPr>
        <p:spPr>
          <a:xfrm>
            <a:off x="3330596" y="2752839"/>
            <a:ext cx="2634295"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53"/>
          <p:cNvSpPr>
            <a:spLocks noGrp="1"/>
          </p:cNvSpPr>
          <p:nvPr>
            <p:ph idx="12" hasCustomPrompt="1"/>
          </p:nvPr>
        </p:nvSpPr>
        <p:spPr>
          <a:xfrm>
            <a:off x="6025266" y="2752839"/>
            <a:ext cx="2614228" cy="1685944"/>
          </a:xfrm>
          <a:prstGeom prst="rect">
            <a:avLst/>
          </a:prstGeom>
        </p:spPr>
        <p:txBody>
          <a:bodyPr vert="horz" wrap="square" lIns="0" tIns="45720" rIns="91440" bIns="45720" rtlCol="0">
            <a:normAutofit/>
          </a:bodyPr>
          <a:lstStyle>
            <a:lvl1pPr>
              <a:spcBef>
                <a:spcPts val="500"/>
              </a:spcBef>
              <a:defRPr/>
            </a:lvl1pPr>
            <a:lvl2pPr>
              <a:spcBef>
                <a:spcPts val="300"/>
              </a:spcBef>
              <a:defRPr/>
            </a:lvl2pPr>
            <a:lvl3pPr>
              <a:spcBef>
                <a:spcPts val="200"/>
              </a:spcBef>
              <a:defRPr/>
            </a:lvl3pPr>
            <a:lvl5pPr>
              <a:defRPr sz="800" b="0" i="0">
                <a:latin typeface="Neue Haas Grotesk Text Pro" panose="020B0504020202020204" pitchFamily="34" charset="77"/>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7" name="Group 1104"/>
          <p:cNvGrpSpPr>
            <a:grpSpLocks noChangeAspect="1"/>
          </p:cNvGrpSpPr>
          <p:nvPr userDrawn="1"/>
        </p:nvGrpSpPr>
        <p:grpSpPr>
          <a:xfrm>
            <a:off x="504506" y="984606"/>
            <a:ext cx="2560122" cy="3792604"/>
            <a:chOff x="0" y="0"/>
            <a:chExt cx="6591305" cy="9765731"/>
          </a:xfrm>
        </p:grpSpPr>
        <p:grpSp>
          <p:nvGrpSpPr>
            <p:cNvPr id="8" name="Group 1102"/>
            <p:cNvGrpSpPr/>
            <p:nvPr/>
          </p:nvGrpSpPr>
          <p:grpSpPr>
            <a:xfrm>
              <a:off x="0" y="0"/>
              <a:ext cx="6591305" cy="9765731"/>
              <a:chOff x="0" y="0"/>
              <a:chExt cx="6591304" cy="9765730"/>
            </a:xfrm>
          </p:grpSpPr>
          <p:pic>
            <p:nvPicPr>
              <p:cNvPr id="12" name="Mini-iPad-B&amp;W-Mockup.png"/>
              <p:cNvPicPr/>
              <p:nvPr/>
            </p:nvPicPr>
            <p:blipFill>
              <a:blip r:embed="rId2"/>
              <a:stretch>
                <a:fillRect/>
              </a:stretch>
            </p:blipFill>
            <p:spPr>
              <a:xfrm>
                <a:off x="0" y="0"/>
                <a:ext cx="6591304" cy="9765730"/>
              </a:xfrm>
              <a:prstGeom prst="rect">
                <a:avLst/>
              </a:prstGeom>
              <a:ln w="12700" cap="flat">
                <a:noFill/>
                <a:miter lim="400000"/>
                <a:headEnd/>
                <a:tailEnd/>
              </a:ln>
              <a:effectLst/>
            </p:spPr>
          </p:pic>
          <p:sp>
            <p:nvSpPr>
              <p:cNvPr id="13"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4000" dirty="0">
                  <a:latin typeface="Montserrat Thin" pitchFamily="2" charset="77"/>
                </a:endParaRPr>
              </a:p>
            </p:txBody>
          </p:sp>
        </p:grpSp>
        <p:pic>
          <p:nvPicPr>
            <p:cNvPr id="9" name="placeholder.png"/>
            <p:cNvPicPr/>
            <p:nvPr/>
          </p:nvPicPr>
          <p:blipFill>
            <a:blip r:embed="rId3" cstate="hqprint"/>
            <a:srcRect/>
            <a:stretch>
              <a:fillRect/>
            </a:stretch>
          </p:blipFill>
          <p:spPr>
            <a:xfrm>
              <a:off x="337669" y="969500"/>
              <a:ext cx="5911543" cy="7924801"/>
            </a:xfrm>
            <a:prstGeom prst="rect">
              <a:avLst/>
            </a:prstGeom>
            <a:ln w="12700" cap="flat">
              <a:noFill/>
              <a:miter lim="400000"/>
              <a:headEnd/>
              <a:tailEnd/>
            </a:ln>
            <a:effectLst/>
          </p:spPr>
        </p:pic>
      </p:grpSp>
      <p:sp>
        <p:nvSpPr>
          <p:cNvPr id="17" name="Picture Placeholder 1"/>
          <p:cNvSpPr>
            <a:spLocks noGrp="1" noChangeAspect="1"/>
          </p:cNvSpPr>
          <p:nvPr>
            <p:ph type="pic" sz="quarter" idx="14"/>
          </p:nvPr>
        </p:nvSpPr>
        <p:spPr>
          <a:xfrm>
            <a:off x="633323" y="1358855"/>
            <a:ext cx="2304995" cy="3082191"/>
          </a:xfrm>
          <a:solidFill>
            <a:srgbClr val="B4B4BC"/>
          </a:solidFill>
        </p:spPr>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hqprint"/>
          <a:srcRect/>
          <a:stretch>
            <a:fillRect/>
          </a:stretch>
        </p:blipFill>
        <p:spPr>
          <a:xfrm rot="10800000">
            <a:off x="0" y="0"/>
            <a:ext cx="9144000" cy="51435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rot="10800000">
            <a:off x="5954048" y="-1"/>
            <a:ext cx="3189952" cy="5143500"/>
          </a:xfrm>
          <a:prstGeom prst="rect">
            <a:avLst/>
          </a:prstGeom>
        </p:spPr>
      </p:pic>
      <p:sp>
        <p:nvSpPr>
          <p:cNvPr id="57" name="Title 1"/>
          <p:cNvSpPr>
            <a:spLocks noGrp="1"/>
          </p:cNvSpPr>
          <p:nvPr>
            <p:ph type="ctrTitle" hasCustomPrompt="1"/>
          </p:nvPr>
        </p:nvSpPr>
        <p:spPr>
          <a:xfrm>
            <a:off x="681349" y="1407160"/>
            <a:ext cx="4506472" cy="1942530"/>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35" name="TextBox 34"/>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68" name="TextBox 67"/>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7" name="Title 1"/>
          <p:cNvSpPr>
            <a:spLocks noGrp="1"/>
          </p:cNvSpPr>
          <p:nvPr>
            <p:ph type="ctrTitle" hasCustomPrompt="1"/>
          </p:nvPr>
        </p:nvSpPr>
        <p:spPr>
          <a:xfrm>
            <a:off x="681348" y="1705740"/>
            <a:ext cx="3163279" cy="1755918"/>
          </a:xfrm>
          <a:prstGeom prst="rect">
            <a:avLst/>
          </a:prstGeom>
          <a:effectLst/>
        </p:spPr>
        <p:txBody>
          <a:bodyPr anchor="t">
            <a:noAutofit/>
          </a:bodyPr>
          <a:lstStyle>
            <a:lvl1pPr>
              <a:lnSpc>
                <a:spcPct val="80000"/>
              </a:lnSpc>
              <a:defRPr sz="7200" b="1" i="0" cap="none" baseline="0">
                <a:solidFill>
                  <a:schemeClr val="bg1"/>
                </a:solidFill>
                <a:latin typeface="Neue Haas Grotesk Text Pro" panose="020B0504020202020204" pitchFamily="34" charset="77"/>
              </a:defRPr>
            </a:lvl1pPr>
          </a:lstStyle>
          <a:p>
            <a:r>
              <a:rPr lang="en-US" dirty="0"/>
              <a:t>Thank You</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70" name="TextBox 6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b="0" i="0" dirty="0">
                <a:solidFill>
                  <a:srgbClr val="414141"/>
                </a:solidFill>
                <a:latin typeface="Neue Haas Grotesk Text Pro" panose="020B0504020202020204" pitchFamily="34" charset="77"/>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p:cNvPicPr>
            <a:picLocks noChangeAspect="1"/>
          </p:cNvPicPr>
          <p:nvPr userDrawn="1"/>
        </p:nvPicPr>
        <p:blipFill>
          <a:blip r:embed="rId2"/>
          <a:stretch>
            <a:fillRect/>
          </a:stretch>
        </p:blipFill>
        <p:spPr>
          <a:xfrm flipH="1" flipV="1">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p:cNvSpPr/>
          <p:nvPr userDrawn="1"/>
        </p:nvSpPr>
        <p:spPr>
          <a:xfrm>
            <a:off x="-2" y="0"/>
            <a:ext cx="9144002" cy="51435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hqprint"/>
          <a:srcRect/>
          <a:stretch>
            <a:fillRect/>
          </a:stretch>
        </p:blipFill>
        <p:spPr>
          <a:xfrm rot="10800000">
            <a:off x="0" y="0"/>
            <a:ext cx="9144000" cy="5143500"/>
          </a:xfrm>
          <a:prstGeom prst="rect">
            <a:avLst/>
          </a:prstGeom>
        </p:spPr>
      </p:pic>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7" name="Title 1"/>
          <p:cNvSpPr>
            <a:spLocks noGrp="1"/>
          </p:cNvSpPr>
          <p:nvPr>
            <p:ph type="ctrTitle" hasCustomPrompt="1"/>
          </p:nvPr>
        </p:nvSpPr>
        <p:spPr>
          <a:xfrm>
            <a:off x="607715" y="1048425"/>
            <a:ext cx="6912232" cy="2497258"/>
          </a:xfrm>
          <a:prstGeom prst="rect">
            <a:avLst/>
          </a:prstGeom>
          <a:effectLst/>
        </p:spPr>
        <p:txBody>
          <a:bodyPr lIns="0" rIns="0" anchor="b" anchorCtr="0">
            <a:normAutofit/>
          </a:bodyPr>
          <a:lstStyle>
            <a:lvl1pPr>
              <a:lnSpc>
                <a:spcPct val="88000"/>
              </a:lnSpc>
              <a:defRPr sz="6000" b="1" i="0" cap="none" spc="-50"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endParaRPr lang="en-US" dirty="0"/>
          </a:p>
        </p:txBody>
      </p:sp>
      <p:cxnSp>
        <p:nvCxnSpPr>
          <p:cNvPr id="10" name="Straight Connector 9"/>
          <p:cNvCxnSpPr/>
          <p:nvPr userDrawn="1"/>
        </p:nvCxnSpPr>
        <p:spPr>
          <a:xfrm flipH="1">
            <a:off x="634770" y="3581850"/>
            <a:ext cx="77900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75000"/>
                </a:schemeClr>
              </a:solidFill>
              <a:effectLst/>
              <a:latin typeface="Neue Haas Grotesk Text Pro" panose="020B0504020202020204" pitchFamily="34" charset="77"/>
              <a:ea typeface="+mn-ea"/>
              <a:cs typeface="+mn-cs"/>
            </a:endParaRPr>
          </a:p>
        </p:txBody>
      </p:sp>
      <p:sp>
        <p:nvSpPr>
          <p:cNvPr id="40" name="Text Placeholder 6"/>
          <p:cNvSpPr>
            <a:spLocks noGrp="1"/>
          </p:cNvSpPr>
          <p:nvPr>
            <p:ph type="body" sz="quarter" idx="11" hasCustomPrompt="1"/>
          </p:nvPr>
        </p:nvSpPr>
        <p:spPr>
          <a:xfrm>
            <a:off x="634770" y="3843682"/>
            <a:ext cx="3544411" cy="246221"/>
          </a:xfrm>
        </p:spPr>
        <p:txBody>
          <a:bodyPr anchor="t"/>
          <a:lstStyle>
            <a:lvl1pPr marL="0" indent="0">
              <a:spcBef>
                <a:spcPts val="0"/>
              </a:spcBef>
              <a:spcAft>
                <a:spcPts val="300"/>
              </a:spcAft>
              <a:buNone/>
              <a:defRPr sz="16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endParaRPr lang="en-US" dirty="0"/>
          </a:p>
        </p:txBody>
      </p:sp>
      <p:sp>
        <p:nvSpPr>
          <p:cNvPr id="41" name="Text Placeholder 8"/>
          <p:cNvSpPr>
            <a:spLocks noGrp="1"/>
          </p:cNvSpPr>
          <p:nvPr>
            <p:ph type="body" sz="quarter" idx="12" hasCustomPrompt="1"/>
          </p:nvPr>
        </p:nvSpPr>
        <p:spPr>
          <a:xfrm>
            <a:off x="634770" y="4082875"/>
            <a:ext cx="3544411" cy="369332"/>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Job Title, Department</a:t>
            </a:r>
            <a:br>
              <a:rPr lang="en-US" dirty="0"/>
            </a:br>
            <a:r>
              <a:rPr lang="en-US" dirty="0"/>
              <a:t>Month 2023</a:t>
            </a:r>
            <a:endParaRPr lang="en-US" dirty="0"/>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 name="Picture Placeholder 4"/>
          <p:cNvSpPr>
            <a:spLocks noGrp="1"/>
          </p:cNvSpPr>
          <p:nvPr>
            <p:ph type="pic" sz="quarter" idx="10"/>
          </p:nvPr>
        </p:nvSpPr>
        <p:spPr>
          <a:xfrm>
            <a:off x="4572000" y="0"/>
            <a:ext cx="4572000" cy="5143500"/>
          </a:xfrm>
        </p:spPr>
        <p:txBody>
          <a:bodyPr/>
          <a:lstStyle/>
          <a:p>
            <a:r>
              <a:rPr lang="en-US"/>
              <a:t>Click icon to add picture</a:t>
            </a:r>
            <a:endParaRPr lang="en-US"/>
          </a:p>
        </p:txBody>
      </p:sp>
      <p:sp>
        <p:nvSpPr>
          <p:cNvPr id="7" name="TextBox 6"/>
          <p:cNvSpPr txBox="1"/>
          <p:nvPr userDrawn="1"/>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34" name="TextBox 33"/>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400" y="-2"/>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Picture Placeholder 7"/>
          <p:cNvSpPr>
            <a:spLocks noGrp="1"/>
          </p:cNvSpPr>
          <p:nvPr>
            <p:ph type="pic" sz="quarter" idx="15"/>
          </p:nvPr>
        </p:nvSpPr>
        <p:spPr>
          <a:xfrm>
            <a:off x="6163057" y="2826900"/>
            <a:ext cx="2843784" cy="1910018"/>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0591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4104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825496"/>
            <a:ext cx="2843784" cy="1910018"/>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057771"/>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409036"/>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824092"/>
            <a:ext cx="2843784" cy="1910018"/>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052263"/>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40763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815608"/>
            <a:ext cx="2843784" cy="1910018"/>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204788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39914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814204"/>
            <a:ext cx="2843784" cy="1910018"/>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2046479"/>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39774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812800"/>
            <a:ext cx="2843784" cy="1910018"/>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2045075"/>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396340"/>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Picture Placeholder 7"/>
          <p:cNvSpPr>
            <a:spLocks noGrp="1"/>
          </p:cNvSpPr>
          <p:nvPr>
            <p:ph type="pic" sz="quarter" idx="15"/>
          </p:nvPr>
        </p:nvSpPr>
        <p:spPr>
          <a:xfrm>
            <a:off x="6163057" y="2606243"/>
            <a:ext cx="2843784" cy="2261307"/>
          </a:xfrm>
          <a:prstGeom prst="rect">
            <a:avLst/>
          </a:prstGeom>
          <a:solidFill>
            <a:schemeClr val="accent4"/>
          </a:solidFill>
          <a:effectLst/>
        </p:spPr>
        <p:txBody>
          <a:bodyPr/>
          <a:lstStyle>
            <a:lvl1pPr marL="0" indent="0">
              <a:buNone/>
              <a:defRPr/>
            </a:lvl1pPr>
          </a:lstStyle>
          <a:p>
            <a:r>
              <a:rPr lang="en-US"/>
              <a:t>Click icon to add picture</a:t>
            </a:r>
            <a:endParaRPr lang="en-US" dirty="0"/>
          </a:p>
        </p:txBody>
      </p:sp>
      <p:sp>
        <p:nvSpPr>
          <p:cNvPr id="4" name="Text Placeholder 2"/>
          <p:cNvSpPr>
            <a:spLocks noGrp="1"/>
          </p:cNvSpPr>
          <p:nvPr>
            <p:ph type="body" sz="quarter" idx="16" hasCustomPrompt="1"/>
          </p:nvPr>
        </p:nvSpPr>
        <p:spPr>
          <a:xfrm>
            <a:off x="6382908" y="4189807"/>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5" name="Text Placeholder 2"/>
          <p:cNvSpPr>
            <a:spLocks noGrp="1"/>
          </p:cNvSpPr>
          <p:nvPr>
            <p:ph type="body" sz="quarter" idx="18" hasCustomPrompt="1"/>
          </p:nvPr>
        </p:nvSpPr>
        <p:spPr>
          <a:xfrm>
            <a:off x="6382908" y="4541072"/>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6" name="Picture Placeholder 7"/>
          <p:cNvSpPr>
            <a:spLocks noGrp="1"/>
          </p:cNvSpPr>
          <p:nvPr>
            <p:ph type="pic" sz="quarter" idx="19"/>
          </p:nvPr>
        </p:nvSpPr>
        <p:spPr>
          <a:xfrm>
            <a:off x="3182114" y="2604839"/>
            <a:ext cx="2843784" cy="2261307"/>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7" name="Text Placeholder 2"/>
          <p:cNvSpPr>
            <a:spLocks noGrp="1"/>
          </p:cNvSpPr>
          <p:nvPr>
            <p:ph type="body" sz="quarter" idx="20" hasCustomPrompt="1"/>
          </p:nvPr>
        </p:nvSpPr>
        <p:spPr>
          <a:xfrm>
            <a:off x="3401965" y="4188403"/>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8" name="Text Placeholder 2"/>
          <p:cNvSpPr>
            <a:spLocks noGrp="1"/>
          </p:cNvSpPr>
          <p:nvPr>
            <p:ph type="body" sz="quarter" idx="21" hasCustomPrompt="1"/>
          </p:nvPr>
        </p:nvSpPr>
        <p:spPr>
          <a:xfrm>
            <a:off x="3401965" y="4539668"/>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9" name="Picture Placeholder 7"/>
          <p:cNvSpPr>
            <a:spLocks noGrp="1"/>
          </p:cNvSpPr>
          <p:nvPr>
            <p:ph type="pic" sz="quarter" idx="22"/>
          </p:nvPr>
        </p:nvSpPr>
        <p:spPr>
          <a:xfrm>
            <a:off x="201171" y="2603435"/>
            <a:ext cx="2843784"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10" name="Text Placeholder 2"/>
          <p:cNvSpPr>
            <a:spLocks noGrp="1"/>
          </p:cNvSpPr>
          <p:nvPr>
            <p:ph type="body" sz="quarter" idx="23" hasCustomPrompt="1"/>
          </p:nvPr>
        </p:nvSpPr>
        <p:spPr>
          <a:xfrm>
            <a:off x="421022" y="4182895"/>
            <a:ext cx="2174332" cy="350605"/>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1" name="Text Placeholder 2"/>
          <p:cNvSpPr>
            <a:spLocks noGrp="1"/>
          </p:cNvSpPr>
          <p:nvPr>
            <p:ph type="body" sz="quarter" idx="24" hasCustomPrompt="1"/>
          </p:nvPr>
        </p:nvSpPr>
        <p:spPr>
          <a:xfrm>
            <a:off x="421022" y="4538264"/>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2" name="Picture Placeholder 7"/>
          <p:cNvSpPr>
            <a:spLocks noGrp="1"/>
          </p:cNvSpPr>
          <p:nvPr>
            <p:ph type="pic" sz="quarter" idx="25"/>
          </p:nvPr>
        </p:nvSpPr>
        <p:spPr>
          <a:xfrm>
            <a:off x="6163057" y="215708"/>
            <a:ext cx="2843784" cy="2261307"/>
          </a:xfrm>
          <a:prstGeom prst="rect">
            <a:avLst/>
          </a:prstGeom>
          <a:solidFill>
            <a:schemeClr val="accent2"/>
          </a:solidFill>
          <a:effectLst/>
        </p:spPr>
        <p:txBody>
          <a:bodyPr/>
          <a:lstStyle>
            <a:lvl1pPr marL="0" indent="0">
              <a:buNone/>
              <a:defRPr/>
            </a:lvl1pPr>
          </a:lstStyle>
          <a:p>
            <a:r>
              <a:rPr lang="en-US"/>
              <a:t>Click icon to add picture</a:t>
            </a:r>
            <a:endParaRPr lang="en-US" dirty="0"/>
          </a:p>
        </p:txBody>
      </p:sp>
      <p:sp>
        <p:nvSpPr>
          <p:cNvPr id="13" name="Text Placeholder 2"/>
          <p:cNvSpPr>
            <a:spLocks noGrp="1"/>
          </p:cNvSpPr>
          <p:nvPr>
            <p:ph type="body" sz="quarter" idx="26" hasCustomPrompt="1"/>
          </p:nvPr>
        </p:nvSpPr>
        <p:spPr>
          <a:xfrm>
            <a:off x="6382908" y="1799272"/>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4" name="Text Placeholder 2"/>
          <p:cNvSpPr>
            <a:spLocks noGrp="1"/>
          </p:cNvSpPr>
          <p:nvPr>
            <p:ph type="body" sz="quarter" idx="27" hasCustomPrompt="1"/>
          </p:nvPr>
        </p:nvSpPr>
        <p:spPr>
          <a:xfrm>
            <a:off x="6382908" y="2150537"/>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5" name="Picture Placeholder 7"/>
          <p:cNvSpPr>
            <a:spLocks noGrp="1"/>
          </p:cNvSpPr>
          <p:nvPr>
            <p:ph type="pic" sz="quarter" idx="28"/>
          </p:nvPr>
        </p:nvSpPr>
        <p:spPr>
          <a:xfrm>
            <a:off x="3182114" y="214304"/>
            <a:ext cx="2843784" cy="2261307"/>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sz="quarter" idx="29" hasCustomPrompt="1"/>
          </p:nvPr>
        </p:nvSpPr>
        <p:spPr>
          <a:xfrm>
            <a:off x="3401965" y="1797868"/>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17" name="Text Placeholder 2"/>
          <p:cNvSpPr>
            <a:spLocks noGrp="1"/>
          </p:cNvSpPr>
          <p:nvPr>
            <p:ph type="body" sz="quarter" idx="30" hasCustomPrompt="1"/>
          </p:nvPr>
        </p:nvSpPr>
        <p:spPr>
          <a:xfrm>
            <a:off x="3401965" y="2149133"/>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18" name="Picture Placeholder 7"/>
          <p:cNvSpPr>
            <a:spLocks noGrp="1"/>
          </p:cNvSpPr>
          <p:nvPr>
            <p:ph type="pic" sz="quarter" idx="31"/>
          </p:nvPr>
        </p:nvSpPr>
        <p:spPr>
          <a:xfrm>
            <a:off x="201171" y="212900"/>
            <a:ext cx="2843784" cy="2261307"/>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19" name="Text Placeholder 2"/>
          <p:cNvSpPr>
            <a:spLocks noGrp="1"/>
          </p:cNvSpPr>
          <p:nvPr>
            <p:ph type="body" sz="quarter" idx="32" hasCustomPrompt="1"/>
          </p:nvPr>
        </p:nvSpPr>
        <p:spPr>
          <a:xfrm>
            <a:off x="421022" y="1796464"/>
            <a:ext cx="2174332" cy="346501"/>
          </a:xfrm>
        </p:spPr>
        <p:txBody>
          <a:bodyPr lIns="0" tIns="0" rIns="0" bIns="36000" anchor="b" anchorCtr="0"/>
          <a:lstStyle>
            <a:lvl1pPr marL="0" indent="0">
              <a:lnSpc>
                <a:spcPts val="1200"/>
              </a:lnSpc>
              <a:spcBef>
                <a:spcPts val="0"/>
              </a:spcBef>
              <a:spcAft>
                <a:spcPts val="0"/>
              </a:spcAft>
              <a:buFontTx/>
              <a:buNone/>
              <a:defRPr sz="14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Title Vertical </a:t>
            </a:r>
            <a:endParaRPr lang="en-GB" dirty="0"/>
          </a:p>
          <a:p>
            <a:pPr lvl="0"/>
            <a:r>
              <a:rPr lang="en-GB" dirty="0"/>
              <a:t>Sector</a:t>
            </a:r>
            <a:endParaRPr lang="en-US" dirty="0"/>
          </a:p>
        </p:txBody>
      </p:sp>
      <p:sp>
        <p:nvSpPr>
          <p:cNvPr id="20" name="Text Placeholder 2"/>
          <p:cNvSpPr>
            <a:spLocks noGrp="1"/>
          </p:cNvSpPr>
          <p:nvPr>
            <p:ph type="body" sz="quarter" idx="33" hasCustomPrompt="1"/>
          </p:nvPr>
        </p:nvSpPr>
        <p:spPr>
          <a:xfrm>
            <a:off x="421022" y="2147729"/>
            <a:ext cx="2174332" cy="166063"/>
          </a:xfrm>
        </p:spPr>
        <p:txBody>
          <a:bodyPr lIns="0" tIns="0" rIns="0" bIns="0">
            <a:noAutofit/>
          </a:bodyPr>
          <a:lstStyle>
            <a:lvl1pPr marL="0" indent="0">
              <a:buFontTx/>
              <a:buNone/>
              <a:defRPr sz="10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p:cNvSpPr/>
          <p:nvPr userDrawn="1"/>
        </p:nvSpPr>
        <p:spPr>
          <a:xfrm>
            <a:off x="0" y="0"/>
            <a:ext cx="9144000" cy="4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Picture Placeholder 7"/>
          <p:cNvSpPr>
            <a:spLocks noGrp="1"/>
          </p:cNvSpPr>
          <p:nvPr>
            <p:ph type="pic" sz="quarter" idx="15"/>
          </p:nvPr>
        </p:nvSpPr>
        <p:spPr>
          <a:xfrm>
            <a:off x="2433937" y="1590672"/>
            <a:ext cx="4336693" cy="1971255"/>
          </a:xfrm>
          <a:prstGeom prst="rect">
            <a:avLst/>
          </a:prstGeom>
          <a:solidFill>
            <a:schemeClr val="bg1">
              <a:lumMod val="50000"/>
            </a:schemeClr>
          </a:solidFill>
          <a:effectLst/>
        </p:spPr>
        <p:txBody>
          <a:bodyPr/>
          <a:lstStyle>
            <a:lvl1pPr marL="0" indent="0">
              <a:buNone/>
              <a:defRPr/>
            </a:lvl1pPr>
          </a:lstStyle>
          <a:p>
            <a:r>
              <a:rPr lang="en-US"/>
              <a:t>Click icon to add picture</a:t>
            </a:r>
            <a:endParaRPr lang="en-US" dirty="0"/>
          </a:p>
        </p:txBody>
      </p:sp>
      <p:sp>
        <p:nvSpPr>
          <p:cNvPr id="23" name="Text Placeholder 2"/>
          <p:cNvSpPr>
            <a:spLocks noGrp="1"/>
          </p:cNvSpPr>
          <p:nvPr>
            <p:ph type="body" sz="quarter" idx="16" hasCustomPrompt="1"/>
          </p:nvPr>
        </p:nvSpPr>
        <p:spPr>
          <a:xfrm>
            <a:off x="2653788" y="2772629"/>
            <a:ext cx="3315797" cy="458057"/>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Global</a:t>
            </a:r>
            <a:endParaRPr lang="en-US" dirty="0"/>
          </a:p>
        </p:txBody>
      </p:sp>
      <p:sp>
        <p:nvSpPr>
          <p:cNvPr id="24" name="Text Placeholder 2"/>
          <p:cNvSpPr>
            <a:spLocks noGrp="1"/>
          </p:cNvSpPr>
          <p:nvPr>
            <p:ph type="body" sz="quarter" idx="18" hasCustomPrompt="1"/>
          </p:nvPr>
        </p:nvSpPr>
        <p:spPr>
          <a:xfrm>
            <a:off x="2653788" y="3203461"/>
            <a:ext cx="3315797" cy="198052"/>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5" name="Picture Placeholder 7"/>
          <p:cNvSpPr>
            <a:spLocks noGrp="1"/>
          </p:cNvSpPr>
          <p:nvPr>
            <p:ph type="pic" sz="quarter" idx="19"/>
          </p:nvPr>
        </p:nvSpPr>
        <p:spPr>
          <a:xfrm>
            <a:off x="2417032"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26" name="Text Placeholder 2"/>
          <p:cNvSpPr>
            <a:spLocks noGrp="1"/>
          </p:cNvSpPr>
          <p:nvPr>
            <p:ph type="body" sz="quarter" idx="20" hasCustomPrompt="1"/>
          </p:nvPr>
        </p:nvSpPr>
        <p:spPr>
          <a:xfrm>
            <a:off x="2585608"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9/10 Top</a:t>
            </a:r>
            <a:endParaRPr lang="en-US" dirty="0"/>
          </a:p>
        </p:txBody>
      </p:sp>
      <p:sp>
        <p:nvSpPr>
          <p:cNvPr id="27" name="Text Placeholder 2"/>
          <p:cNvSpPr>
            <a:spLocks noGrp="1"/>
          </p:cNvSpPr>
          <p:nvPr>
            <p:ph type="body" sz="quarter" idx="21" hasCustomPrompt="1"/>
          </p:nvPr>
        </p:nvSpPr>
        <p:spPr>
          <a:xfrm>
            <a:off x="2585608"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28" name="Picture Placeholder 7"/>
          <p:cNvSpPr>
            <a:spLocks noGrp="1"/>
          </p:cNvSpPr>
          <p:nvPr>
            <p:ph type="pic" sz="quarter" idx="22"/>
          </p:nvPr>
        </p:nvSpPr>
        <p:spPr>
          <a:xfrm>
            <a:off x="20117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29" name="Text Placeholder 2"/>
          <p:cNvSpPr>
            <a:spLocks noGrp="1"/>
          </p:cNvSpPr>
          <p:nvPr>
            <p:ph type="body" sz="quarter" idx="23" hasCustomPrompt="1"/>
          </p:nvPr>
        </p:nvSpPr>
        <p:spPr>
          <a:xfrm>
            <a:off x="42102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Visionary</a:t>
            </a:r>
            <a:endParaRPr lang="en-US" dirty="0"/>
          </a:p>
        </p:txBody>
      </p:sp>
      <p:sp>
        <p:nvSpPr>
          <p:cNvPr id="30" name="Text Placeholder 2"/>
          <p:cNvSpPr>
            <a:spLocks noGrp="1"/>
          </p:cNvSpPr>
          <p:nvPr>
            <p:ph type="body" sz="quarter" idx="24" hasCustomPrompt="1"/>
          </p:nvPr>
        </p:nvSpPr>
        <p:spPr>
          <a:xfrm>
            <a:off x="42102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1" name="Picture Placeholder 7"/>
          <p:cNvSpPr>
            <a:spLocks noGrp="1"/>
          </p:cNvSpPr>
          <p:nvPr>
            <p:ph type="pic" sz="quarter" idx="28"/>
          </p:nvPr>
        </p:nvSpPr>
        <p:spPr>
          <a:xfrm>
            <a:off x="2422233"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32" name="Text Placeholder 2"/>
          <p:cNvSpPr>
            <a:spLocks noGrp="1"/>
          </p:cNvSpPr>
          <p:nvPr>
            <p:ph type="body" sz="quarter" idx="29" hasCustomPrompt="1"/>
          </p:nvPr>
        </p:nvSpPr>
        <p:spPr>
          <a:xfrm>
            <a:off x="2590810"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$88B+</a:t>
            </a:r>
            <a:endParaRPr lang="en-US" dirty="0"/>
          </a:p>
        </p:txBody>
      </p:sp>
      <p:sp>
        <p:nvSpPr>
          <p:cNvPr id="33" name="Text Placeholder 2"/>
          <p:cNvSpPr>
            <a:spLocks noGrp="1"/>
          </p:cNvSpPr>
          <p:nvPr>
            <p:ph type="body" sz="quarter" idx="30" hasCustomPrompt="1"/>
          </p:nvPr>
        </p:nvSpPr>
        <p:spPr>
          <a:xfrm>
            <a:off x="2590810"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4" name="Picture Placeholder 7"/>
          <p:cNvSpPr>
            <a:spLocks noGrp="1"/>
          </p:cNvSpPr>
          <p:nvPr>
            <p:ph type="pic" sz="quarter" idx="31"/>
          </p:nvPr>
        </p:nvSpPr>
        <p:spPr>
          <a:xfrm>
            <a:off x="20117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35" name="Text Placeholder 2"/>
          <p:cNvSpPr>
            <a:spLocks noGrp="1"/>
          </p:cNvSpPr>
          <p:nvPr>
            <p:ph type="body" sz="quarter" idx="32" hasCustomPrompt="1"/>
          </p:nvPr>
        </p:nvSpPr>
        <p:spPr>
          <a:xfrm>
            <a:off x="42102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85%</a:t>
            </a:r>
            <a:endParaRPr lang="en-US" dirty="0"/>
          </a:p>
        </p:txBody>
      </p:sp>
      <p:sp>
        <p:nvSpPr>
          <p:cNvPr id="36" name="Text Placeholder 2"/>
          <p:cNvSpPr>
            <a:spLocks noGrp="1"/>
          </p:cNvSpPr>
          <p:nvPr>
            <p:ph type="body" sz="quarter" idx="33" hasCustomPrompt="1"/>
          </p:nvPr>
        </p:nvSpPr>
        <p:spPr>
          <a:xfrm>
            <a:off x="42102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37" name="Picture Placeholder 7"/>
          <p:cNvSpPr>
            <a:spLocks noGrp="1"/>
          </p:cNvSpPr>
          <p:nvPr>
            <p:ph type="pic" sz="quarter" idx="34"/>
          </p:nvPr>
        </p:nvSpPr>
        <p:spPr>
          <a:xfrm>
            <a:off x="6846841" y="2603435"/>
            <a:ext cx="2160000" cy="2261307"/>
          </a:xfrm>
          <a:prstGeom prst="rect">
            <a:avLst/>
          </a:prstGeom>
          <a:solidFill>
            <a:srgbClr val="B4B4BC"/>
          </a:solidFill>
          <a:effectLst/>
        </p:spPr>
        <p:txBody>
          <a:bodyPr/>
          <a:lstStyle>
            <a:lvl1pPr marL="0" indent="0">
              <a:buNone/>
              <a:defRPr/>
            </a:lvl1pPr>
          </a:lstStyle>
          <a:p>
            <a:r>
              <a:rPr lang="en-US"/>
              <a:t>Click icon to add picture</a:t>
            </a:r>
            <a:endParaRPr lang="en-US" dirty="0"/>
          </a:p>
        </p:txBody>
      </p:sp>
      <p:sp>
        <p:nvSpPr>
          <p:cNvPr id="38" name="Text Placeholder 2"/>
          <p:cNvSpPr>
            <a:spLocks noGrp="1"/>
          </p:cNvSpPr>
          <p:nvPr>
            <p:ph type="body" sz="quarter" idx="35" hasCustomPrompt="1"/>
          </p:nvPr>
        </p:nvSpPr>
        <p:spPr>
          <a:xfrm>
            <a:off x="7066692" y="4317484"/>
            <a:ext cx="1756121" cy="216016"/>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Leader</a:t>
            </a:r>
            <a:endParaRPr lang="en-US" dirty="0"/>
          </a:p>
        </p:txBody>
      </p:sp>
      <p:sp>
        <p:nvSpPr>
          <p:cNvPr id="39" name="Text Placeholder 2"/>
          <p:cNvSpPr>
            <a:spLocks noGrp="1"/>
          </p:cNvSpPr>
          <p:nvPr>
            <p:ph type="body" sz="quarter" idx="36" hasCustomPrompt="1"/>
          </p:nvPr>
        </p:nvSpPr>
        <p:spPr>
          <a:xfrm>
            <a:off x="7066692" y="4538264"/>
            <a:ext cx="1756121"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0" name="Picture Placeholder 7"/>
          <p:cNvSpPr>
            <a:spLocks noGrp="1"/>
          </p:cNvSpPr>
          <p:nvPr>
            <p:ph type="pic" sz="quarter" idx="37"/>
          </p:nvPr>
        </p:nvSpPr>
        <p:spPr>
          <a:xfrm>
            <a:off x="6846841" y="212900"/>
            <a:ext cx="2160000" cy="2260800"/>
          </a:xfrm>
          <a:prstGeom prst="rect">
            <a:avLst/>
          </a:prstGeom>
          <a:solidFill>
            <a:srgbClr val="00477B"/>
          </a:solidFill>
          <a:effectLst/>
        </p:spPr>
        <p:txBody>
          <a:bodyPr/>
          <a:lstStyle>
            <a:lvl1pPr marL="0" indent="0">
              <a:buNone/>
              <a:defRPr/>
            </a:lvl1pPr>
          </a:lstStyle>
          <a:p>
            <a:r>
              <a:rPr lang="en-US"/>
              <a:t>Click icon to add picture</a:t>
            </a:r>
            <a:endParaRPr lang="en-US" dirty="0"/>
          </a:p>
        </p:txBody>
      </p:sp>
      <p:sp>
        <p:nvSpPr>
          <p:cNvPr id="41" name="Text Placeholder 2"/>
          <p:cNvSpPr>
            <a:spLocks noGrp="1"/>
          </p:cNvSpPr>
          <p:nvPr>
            <p:ph type="body" sz="quarter" idx="38" hasCustomPrompt="1"/>
          </p:nvPr>
        </p:nvSpPr>
        <p:spPr>
          <a:xfrm>
            <a:off x="7066692" y="1676400"/>
            <a:ext cx="1756121" cy="466565"/>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Top10</a:t>
            </a:r>
            <a:endParaRPr lang="en-US" dirty="0"/>
          </a:p>
        </p:txBody>
      </p:sp>
      <p:sp>
        <p:nvSpPr>
          <p:cNvPr id="42" name="Text Placeholder 2"/>
          <p:cNvSpPr>
            <a:spLocks noGrp="1"/>
          </p:cNvSpPr>
          <p:nvPr>
            <p:ph type="body" sz="quarter" idx="39" hasCustomPrompt="1"/>
          </p:nvPr>
        </p:nvSpPr>
        <p:spPr>
          <a:xfrm>
            <a:off x="7066692" y="2147729"/>
            <a:ext cx="1756122"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3" name="Picture Placeholder 7"/>
          <p:cNvSpPr>
            <a:spLocks noGrp="1"/>
          </p:cNvSpPr>
          <p:nvPr>
            <p:ph type="pic" sz="quarter" idx="40"/>
          </p:nvPr>
        </p:nvSpPr>
        <p:spPr>
          <a:xfrm>
            <a:off x="4634537" y="212900"/>
            <a:ext cx="2159999" cy="1278182"/>
          </a:xfrm>
          <a:prstGeom prst="rect">
            <a:avLst/>
          </a:prstGeom>
          <a:solidFill>
            <a:schemeClr val="tx1"/>
          </a:solidFill>
          <a:effectLst/>
        </p:spPr>
        <p:txBody>
          <a:bodyPr/>
          <a:lstStyle>
            <a:lvl1pPr marL="0" indent="0">
              <a:buNone/>
              <a:defRPr/>
            </a:lvl1pPr>
          </a:lstStyle>
          <a:p>
            <a:r>
              <a:rPr lang="en-US"/>
              <a:t>Click icon to add picture</a:t>
            </a:r>
            <a:endParaRPr lang="en-US" dirty="0"/>
          </a:p>
        </p:txBody>
      </p:sp>
      <p:sp>
        <p:nvSpPr>
          <p:cNvPr id="44" name="Text Placeholder 2"/>
          <p:cNvSpPr>
            <a:spLocks noGrp="1"/>
          </p:cNvSpPr>
          <p:nvPr>
            <p:ph type="body" sz="quarter" idx="41" hasCustomPrompt="1"/>
          </p:nvPr>
        </p:nvSpPr>
        <p:spPr>
          <a:xfrm>
            <a:off x="4803114" y="727969"/>
            <a:ext cx="1651516" cy="431871"/>
          </a:xfrm>
        </p:spPr>
        <p:txBody>
          <a:bodyPr lIns="0" tIns="0" rIns="0" bIns="36000" anchor="b" anchorCtr="0"/>
          <a:lstStyle>
            <a:lvl1pPr marL="0" indent="0">
              <a:lnSpc>
                <a:spcPts val="1200"/>
              </a:lnSpc>
              <a:spcBef>
                <a:spcPts val="0"/>
              </a:spcBef>
              <a:spcAft>
                <a:spcPts val="0"/>
              </a:spcAft>
              <a:buFontTx/>
              <a:buNone/>
              <a:defRPr sz="3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8,000</a:t>
            </a:r>
            <a:endParaRPr lang="en-US" dirty="0"/>
          </a:p>
        </p:txBody>
      </p:sp>
      <p:sp>
        <p:nvSpPr>
          <p:cNvPr id="45" name="Text Placeholder 2"/>
          <p:cNvSpPr>
            <a:spLocks noGrp="1"/>
          </p:cNvSpPr>
          <p:nvPr>
            <p:ph type="body" sz="quarter" idx="42" hasCustomPrompt="1"/>
          </p:nvPr>
        </p:nvSpPr>
        <p:spPr>
          <a:xfrm>
            <a:off x="4803114" y="1164604"/>
            <a:ext cx="1651516"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6" name="Picture Placeholder 7"/>
          <p:cNvSpPr>
            <a:spLocks noGrp="1"/>
          </p:cNvSpPr>
          <p:nvPr>
            <p:ph type="pic" sz="quarter" idx="43"/>
          </p:nvPr>
        </p:nvSpPr>
        <p:spPr>
          <a:xfrm>
            <a:off x="3897931"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47" name="Text Placeholder 2"/>
          <p:cNvSpPr>
            <a:spLocks noGrp="1"/>
          </p:cNvSpPr>
          <p:nvPr>
            <p:ph type="body" sz="quarter" idx="44" hasCustomPrompt="1"/>
          </p:nvPr>
        </p:nvSpPr>
        <p:spPr>
          <a:xfrm>
            <a:off x="4066507"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99.999%</a:t>
            </a:r>
            <a:endParaRPr lang="en-US" dirty="0"/>
          </a:p>
        </p:txBody>
      </p:sp>
      <p:sp>
        <p:nvSpPr>
          <p:cNvPr id="48" name="Text Placeholder 2"/>
          <p:cNvSpPr>
            <a:spLocks noGrp="1"/>
          </p:cNvSpPr>
          <p:nvPr>
            <p:ph type="body" sz="quarter" idx="45" hasCustomPrompt="1"/>
          </p:nvPr>
        </p:nvSpPr>
        <p:spPr>
          <a:xfrm>
            <a:off x="4066507"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
        <p:nvSpPr>
          <p:cNvPr id="49" name="Picture Placeholder 7"/>
          <p:cNvSpPr>
            <a:spLocks noGrp="1"/>
          </p:cNvSpPr>
          <p:nvPr>
            <p:ph type="pic" sz="quarter" idx="46"/>
          </p:nvPr>
        </p:nvSpPr>
        <p:spPr>
          <a:xfrm>
            <a:off x="5378830" y="3670175"/>
            <a:ext cx="1391801" cy="1197660"/>
          </a:xfrm>
          <a:prstGeom prst="rect">
            <a:avLst/>
          </a:prstGeom>
          <a:solidFill>
            <a:srgbClr val="001933"/>
          </a:solidFill>
          <a:effectLst/>
        </p:spPr>
        <p:txBody>
          <a:bodyPr/>
          <a:lstStyle>
            <a:lvl1pPr marL="0" indent="0">
              <a:buNone/>
              <a:defRPr/>
            </a:lvl1pPr>
          </a:lstStyle>
          <a:p>
            <a:r>
              <a:rPr lang="en-US"/>
              <a:t>Click icon to add picture</a:t>
            </a:r>
            <a:endParaRPr lang="en-US" dirty="0"/>
          </a:p>
        </p:txBody>
      </p:sp>
      <p:sp>
        <p:nvSpPr>
          <p:cNvPr id="50" name="Text Placeholder 2"/>
          <p:cNvSpPr>
            <a:spLocks noGrp="1"/>
          </p:cNvSpPr>
          <p:nvPr>
            <p:ph type="body" sz="quarter" idx="47" hasCustomPrompt="1"/>
          </p:nvPr>
        </p:nvSpPr>
        <p:spPr>
          <a:xfrm>
            <a:off x="5547406" y="4326476"/>
            <a:ext cx="1162154" cy="210117"/>
          </a:xfrm>
        </p:spPr>
        <p:txBody>
          <a:bodyPr lIns="0" tIns="0" rIns="0" bIns="36000" anchor="b" anchorCtr="0"/>
          <a:lstStyle>
            <a:lvl1pPr marL="0" indent="0">
              <a:lnSpc>
                <a:spcPts val="1200"/>
              </a:lnSpc>
              <a:spcBef>
                <a:spcPts val="0"/>
              </a:spcBef>
              <a:spcAft>
                <a:spcPts val="0"/>
              </a:spcAft>
              <a:buFontTx/>
              <a:buNone/>
              <a:defRPr sz="2000" b="1">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Add Stat</a:t>
            </a:r>
            <a:endParaRPr lang="en-US" dirty="0"/>
          </a:p>
        </p:txBody>
      </p:sp>
      <p:sp>
        <p:nvSpPr>
          <p:cNvPr id="51" name="Text Placeholder 2"/>
          <p:cNvSpPr>
            <a:spLocks noGrp="1"/>
          </p:cNvSpPr>
          <p:nvPr>
            <p:ph type="body" sz="quarter" idx="48" hasCustomPrompt="1"/>
          </p:nvPr>
        </p:nvSpPr>
        <p:spPr>
          <a:xfrm>
            <a:off x="5547406" y="4541357"/>
            <a:ext cx="1162154" cy="166063"/>
          </a:xfrm>
        </p:spPr>
        <p:txBody>
          <a:bodyPr lIns="0" tIns="0" rIns="0" bIns="0">
            <a:noAutofit/>
          </a:bodyPr>
          <a:lstStyle>
            <a:lvl1pPr marL="0" indent="0">
              <a:buFontTx/>
              <a:buNone/>
              <a:defRPr sz="800" b="0">
                <a:solidFill>
                  <a:schemeClr val="bg1"/>
                </a:solidFill>
              </a:defRPr>
            </a:lvl1pPr>
            <a:lvl2pPr marL="280670" indent="0">
              <a:buFontTx/>
              <a:buNone/>
              <a:defRPr/>
            </a:lvl2pPr>
            <a:lvl3pPr marL="574675" indent="0">
              <a:buFontTx/>
              <a:buNone/>
              <a:defRPr/>
            </a:lvl3pPr>
            <a:lvl4pPr marL="855980" indent="0">
              <a:buFontTx/>
              <a:buNone/>
              <a:defRPr/>
            </a:lvl4pPr>
            <a:lvl5pPr marL="1090930" indent="0">
              <a:buFontTx/>
              <a:buNone/>
              <a:defRPr/>
            </a:lvl5pPr>
          </a:lstStyle>
          <a:p>
            <a:pPr lvl="0"/>
            <a:r>
              <a:rPr lang="en-GB" dirty="0"/>
              <a:t>Sub description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p:cNvPicPr>
            <a:picLocks noChangeAspect="1"/>
          </p:cNvPicPr>
          <p:nvPr userDrawn="1"/>
        </p:nvPicPr>
        <p:blipFill>
          <a:blip r:embed="rId2" cstate="print"/>
          <a:stretch>
            <a:fillRect/>
          </a:stretch>
        </p:blipFill>
        <p:spPr>
          <a:xfrm rot="10800000">
            <a:off x="0" y="0"/>
            <a:ext cx="9144000" cy="5157216"/>
          </a:xfrm>
          <a:prstGeom prst="rect">
            <a:avLst/>
          </a:prstGeom>
        </p:spPr>
      </p:pic>
      <p:pic>
        <p:nvPicPr>
          <p:cNvPr id="4" name="Picture 3" descr="Two people looking at a computer screen&#10;&#10;Description automatically generated with medium confidence"/>
          <p:cNvPicPr>
            <a:picLocks noChangeAspect="1"/>
          </p:cNvPicPr>
          <p:nvPr userDrawn="1"/>
        </p:nvPicPr>
        <p:blipFill rotWithShape="1">
          <a:blip r:embed="rId3" cstate="hqprint"/>
          <a:srcRect/>
          <a:stretch>
            <a:fillRect/>
          </a:stretch>
        </p:blipFill>
        <p:spPr>
          <a:xfrm>
            <a:off x="5942892" y="0"/>
            <a:ext cx="3199497" cy="5157216"/>
          </a:xfrm>
          <a:prstGeom prst="rect">
            <a:avLst/>
          </a:prstGeom>
        </p:spPr>
      </p:pic>
      <p:sp>
        <p:nvSpPr>
          <p:cNvPr id="70" name="Rectangle 69"/>
          <p:cNvSpPr/>
          <p:nvPr userDrawn="1"/>
        </p:nvSpPr>
        <p:spPr>
          <a:xfrm>
            <a:off x="5954049" y="0"/>
            <a:ext cx="3189951" cy="4917679"/>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5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69" name="TextBox 68"/>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pic>
        <p:nvPicPr>
          <p:cNvPr id="3" name="Graphic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p:cNvPicPr>
            <a:picLocks noChangeAspect="1"/>
          </p:cNvPicPr>
          <p:nvPr userDrawn="1"/>
        </p:nvPicPr>
        <p:blipFill rotWithShape="1">
          <a:blip r:embed="rId2" cstate="hqprint"/>
          <a:srcRect/>
          <a:stretch>
            <a:fillRect/>
          </a:stretch>
        </p:blipFill>
        <p:spPr>
          <a:xfrm>
            <a:off x="5945210" y="0"/>
            <a:ext cx="3197179" cy="5157216"/>
          </a:xfrm>
          <a:prstGeom prst="rect">
            <a:avLst/>
          </a:prstGeom>
        </p:spPr>
      </p:pic>
      <p:sp>
        <p:nvSpPr>
          <p:cNvPr id="74" name="Rectangle 73"/>
          <p:cNvSpPr/>
          <p:nvPr userDrawn="1"/>
        </p:nvSpPr>
        <p:spPr>
          <a:xfrm>
            <a:off x="5942621" y="0"/>
            <a:ext cx="3197179" cy="4917679"/>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3"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42"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4"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p:cNvSpPr/>
          <p:nvPr userDrawn="1"/>
        </p:nvSpPr>
        <p:spPr>
          <a:xfrm>
            <a:off x="-1" y="0"/>
            <a:ext cx="5991967" cy="51435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8" name="Picture 7" descr="A picture containing keyboard, electronics, light, close&#10;&#10;Description automatically generated"/>
          <p:cNvPicPr>
            <a:picLocks noChangeAspect="1"/>
          </p:cNvPicPr>
          <p:nvPr userDrawn="1"/>
        </p:nvPicPr>
        <p:blipFill rotWithShape="1">
          <a:blip r:embed="rId2" cstate="hqprint"/>
          <a:srcRect/>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27505" y="4911221"/>
            <a:ext cx="1976823"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userDrawn="1"/>
        </p:nvPicPr>
        <p:blipFill rotWithShape="1">
          <a:blip r:embed="rId2" cstate="hqprint"/>
          <a:srcRect/>
          <a:stretch>
            <a:fillRect/>
          </a:stretch>
        </p:blipFill>
        <p:spPr>
          <a:xfrm>
            <a:off x="5931734" y="0"/>
            <a:ext cx="3212265" cy="5157216"/>
          </a:xfrm>
          <a:prstGeom prst="rect">
            <a:avLst/>
          </a:prstGeom>
        </p:spPr>
      </p:pic>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Rectangle 39"/>
          <p:cNvSpPr/>
          <p:nvPr userDrawn="1"/>
        </p:nvSpPr>
        <p:spPr>
          <a:xfrm>
            <a:off x="5954049" y="0"/>
            <a:ext cx="3188340" cy="5157216"/>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1" name="TextBox 70"/>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3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37"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2"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2" name="Graphic 1"/>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802" y="0"/>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p:cNvPicPr>
            <a:picLocks noChangeAspect="1"/>
          </p:cNvPicPr>
          <p:nvPr userDrawn="1"/>
        </p:nvPicPr>
        <p:blipFill>
          <a:blip r:embed="rId2" cstate="print"/>
          <a:stretch>
            <a:fillRect/>
          </a:stretch>
        </p:blipFill>
        <p:spPr>
          <a:xfrm rot="10800000">
            <a:off x="0" y="0"/>
            <a:ext cx="9144000" cy="5143500"/>
          </a:xfrm>
          <a:prstGeom prst="rect">
            <a:avLst/>
          </a:prstGeom>
        </p:spPr>
      </p:pic>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p:cNvPicPr>
            <a:picLocks noChangeAspect="1"/>
          </p:cNvPicPr>
          <p:nvPr userDrawn="1"/>
        </p:nvPicPr>
        <p:blipFill rotWithShape="1">
          <a:blip r:embed="rId3" cstate="hqprint"/>
          <a:srcRect/>
          <a:stretch>
            <a:fillRect/>
          </a:stretch>
        </p:blipFill>
        <p:spPr>
          <a:xfrm>
            <a:off x="5950430" y="-1"/>
            <a:ext cx="3193570" cy="5130895"/>
          </a:xfrm>
          <a:prstGeom prst="rect">
            <a:avLst/>
          </a:prstGeom>
        </p:spPr>
      </p:pic>
      <p:sp>
        <p:nvSpPr>
          <p:cNvPr id="74" name="Rectangle 73"/>
          <p:cNvSpPr/>
          <p:nvPr userDrawn="1"/>
        </p:nvSpPr>
        <p:spPr>
          <a:xfrm>
            <a:off x="5946511" y="0"/>
            <a:ext cx="3201108" cy="390531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50" name="TextBox 49"/>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41"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5"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8"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pic>
        <p:nvPicPr>
          <p:cNvPr id="4" name="Picture 3" descr="A person looking at a computer screen&#10;&#10;Description automatically generated with medium confidence"/>
          <p:cNvPicPr>
            <a:picLocks noChangeAspect="1"/>
          </p:cNvPicPr>
          <p:nvPr userDrawn="1"/>
        </p:nvPicPr>
        <p:blipFill rotWithShape="1">
          <a:blip r:embed="rId2" cstate="hqprint"/>
          <a:srcRect/>
          <a:stretch>
            <a:fillRect/>
          </a:stretch>
        </p:blipFill>
        <p:spPr>
          <a:xfrm>
            <a:off x="5954049" y="0"/>
            <a:ext cx="3189951" cy="5157216"/>
          </a:xfrm>
          <a:prstGeom prst="rect">
            <a:avLst/>
          </a:prstGeom>
        </p:spPr>
      </p:pic>
      <p:sp>
        <p:nvSpPr>
          <p:cNvPr id="99" name="Rectangle 98"/>
          <p:cNvSpPr/>
          <p:nvPr userDrawn="1"/>
        </p:nvSpPr>
        <p:spPr>
          <a:xfrm>
            <a:off x="5954049" y="0"/>
            <a:ext cx="3189951" cy="443865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0" name="Footer"/>
          <p:cNvSpPr txBox="1"/>
          <p:nvPr userDrawn="1"/>
        </p:nvSpPr>
        <p:spPr>
          <a:xfrm>
            <a:off x="7157962" y="4911221"/>
            <a:ext cx="1946366" cy="184666"/>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5"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2"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43"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44"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p:cNvSpPr/>
          <p:nvPr userDrawn="1"/>
        </p:nvSpPr>
        <p:spPr>
          <a:xfrm>
            <a:off x="-2" y="0"/>
            <a:ext cx="6022423" cy="51435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text&#10;&#10;Description automatically generated"/>
          <p:cNvPicPr>
            <a:picLocks noChangeAspect="1"/>
          </p:cNvPicPr>
          <p:nvPr userDrawn="1"/>
        </p:nvPicPr>
        <p:blipFill rotWithShape="1">
          <a:blip r:embed="rId2" cstate="hqprint"/>
          <a:srcRect r="-1"/>
          <a:stretch>
            <a:fillRect/>
          </a:stretch>
        </p:blipFill>
        <p:spPr>
          <a:xfrm>
            <a:off x="5954049" y="0"/>
            <a:ext cx="3189951" cy="5143500"/>
          </a:xfrm>
          <a:prstGeom prst="rect">
            <a:avLst/>
          </a:prstGeom>
        </p:spPr>
      </p:pic>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3" name="Rectangle 42"/>
          <p:cNvSpPr/>
          <p:nvPr userDrawn="1"/>
        </p:nvSpPr>
        <p:spPr>
          <a:xfrm>
            <a:off x="5954049" y="0"/>
            <a:ext cx="3189951" cy="51435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99" name="Footer"/>
          <p:cNvSpPr txBox="1"/>
          <p:nvPr userDrawn="1"/>
        </p:nvSpPr>
        <p:spPr>
          <a:xfrm>
            <a:off x="7157962" y="4911221"/>
            <a:ext cx="1946366" cy="184666"/>
          </a:xfrm>
          <a:prstGeom prst="rect">
            <a:avLst/>
          </a:prstGeom>
          <a:noFill/>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endParaRPr>
          </a:p>
        </p:txBody>
      </p:sp>
      <p:sp>
        <p:nvSpPr>
          <p:cNvPr id="39"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40"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69"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p:cNvSpPr/>
          <p:nvPr userDrawn="1"/>
        </p:nvSpPr>
        <p:spPr>
          <a:xfrm>
            <a:off x="0" y="0"/>
            <a:ext cx="9153144" cy="5157216"/>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39" name="TextBox 38"/>
          <p:cNvSpPr txBox="1"/>
          <p:nvPr/>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50000"/>
                  </a:schemeClr>
                </a:solidFill>
                <a:latin typeface="Neue Haas Grotesk Text Pro" panose="020B0504020202020204" pitchFamily="34" charset="77"/>
              </a:rPr>
            </a:fld>
            <a:endParaRPr lang="en-US" sz="800" b="0" i="0" dirty="0">
              <a:solidFill>
                <a:schemeClr val="bg1">
                  <a:lumMod val="50000"/>
                </a:schemeClr>
              </a:solidFill>
              <a:latin typeface="Neue Haas Grotesk Text Pro" panose="020B0504020202020204" pitchFamily="34" charset="77"/>
            </a:endParaRPr>
          </a:p>
        </p:txBody>
      </p:sp>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2" name="Rectangle 41"/>
          <p:cNvSpPr/>
          <p:nvPr userDrawn="1"/>
        </p:nvSpPr>
        <p:spPr>
          <a:xfrm>
            <a:off x="5950130" y="1"/>
            <a:ext cx="3204727" cy="290322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eue Haas Grotesk Text Pro" panose="020B0504020202020204" pitchFamily="34" charset="77"/>
            </a:endParaRPr>
          </a:p>
        </p:txBody>
      </p:sp>
      <p:sp>
        <p:nvSpPr>
          <p:cNvPr id="75" name="TextBox 74"/>
          <p:cNvSpPr txBox="1"/>
          <p:nvPr userDrawn="1"/>
        </p:nvSpPr>
        <p:spPr>
          <a:xfrm>
            <a:off x="7111475" y="4911221"/>
            <a:ext cx="1992853"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6"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tx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8"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6"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3" name="Graphic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p:cNvSpPr/>
          <p:nvPr userDrawn="1"/>
        </p:nvSpPr>
        <p:spPr>
          <a:xfrm>
            <a:off x="-2" y="0"/>
            <a:ext cx="6022423" cy="51435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Picture 2" descr="A picture containing sky, outdoor, plane, grass&#10;&#10;Description automatically generated"/>
          <p:cNvPicPr>
            <a:picLocks noChangeAspect="1"/>
          </p:cNvPicPr>
          <p:nvPr userDrawn="1"/>
        </p:nvPicPr>
        <p:blipFill rotWithShape="1">
          <a:blip r:embed="rId2" cstate="hqprint"/>
          <a:srcRect/>
          <a:stretch>
            <a:fillRect/>
          </a:stretch>
        </p:blipFill>
        <p:spPr>
          <a:xfrm>
            <a:off x="5954049" y="0"/>
            <a:ext cx="3189952" cy="5143500"/>
          </a:xfrm>
          <a:prstGeom prst="rect">
            <a:avLst/>
          </a:prstGeom>
        </p:spPr>
      </p:pic>
      <p:sp>
        <p:nvSpPr>
          <p:cNvPr id="39" name="TextBox 38"/>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prstClr val="white">
                    <a:alpha val="50000"/>
                  </a:prstClr>
                </a:solidFill>
                <a:latin typeface="Neue Haas Grotesk Text Pro" panose="020B0504020202020204" pitchFamily="34" charset="77"/>
              </a:rPr>
            </a:fld>
            <a:endParaRPr lang="en-US" sz="800" b="0" i="0" dirty="0">
              <a:solidFill>
                <a:prstClr val="white">
                  <a:alpha val="50000"/>
                </a:prstClr>
              </a:solidFill>
              <a:latin typeface="Neue Haas Grotesk Text Pro" panose="020B0504020202020204" pitchFamily="34" charset="77"/>
            </a:endParaRPr>
          </a:p>
        </p:txBody>
      </p:sp>
      <p:sp>
        <p:nvSpPr>
          <p:cNvPr id="47" name="TextBox 46"/>
          <p:cNvSpPr txBox="1"/>
          <p:nvPr userDrawn="1"/>
        </p:nvSpPr>
        <p:spPr>
          <a:xfrm>
            <a:off x="1611" y="4915450"/>
            <a:ext cx="316112" cy="215444"/>
          </a:xfrm>
          <a:prstGeom prst="rect">
            <a:avLst/>
          </a:prstGeom>
          <a:noFill/>
        </p:spPr>
        <p:txBody>
          <a:bodyPr wrap="none" rtlCol="0">
            <a:spAutoFit/>
          </a:bodyPr>
          <a:lstStyle/>
          <a:p>
            <a:fld id="{111F478C-84AE-4601-9BE4-60468A3A6C06}" type="slidenum">
              <a:rPr lang="en-US" sz="800" b="0" i="0" smtClean="0">
                <a:solidFill>
                  <a:schemeClr val="bg1">
                    <a:lumMod val="65000"/>
                    <a:alpha val="50000"/>
                  </a:schemeClr>
                </a:solidFill>
                <a:latin typeface="Neue Haas Grotesk Text Pro" panose="020B0504020202020204" pitchFamily="34" charset="77"/>
              </a:rPr>
            </a:fld>
            <a:endParaRPr lang="en-US" sz="800" b="0" i="0" dirty="0">
              <a:solidFill>
                <a:schemeClr val="bg1">
                  <a:lumMod val="65000"/>
                  <a:alpha val="50000"/>
                </a:schemeClr>
              </a:solidFill>
              <a:latin typeface="Neue Haas Grotesk Text Pro" panose="020B0504020202020204" pitchFamily="34" charset="77"/>
            </a:endParaRPr>
          </a:p>
        </p:txBody>
      </p:sp>
      <p:sp>
        <p:nvSpPr>
          <p:cNvPr id="75" name="TextBox 74"/>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9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95000"/>
                </a:schemeClr>
              </a:solidFill>
              <a:latin typeface="Neue Haas Grotesk Text Pro" panose="020B0504020202020204" pitchFamily="34" charset="77"/>
              <a:ea typeface="+mn-ea"/>
              <a:cs typeface="+mn-cs"/>
            </a:endParaRPr>
          </a:p>
        </p:txBody>
      </p:sp>
      <p:sp>
        <p:nvSpPr>
          <p:cNvPr id="57" name="Subtitle 2"/>
          <p:cNvSpPr>
            <a:spLocks noGrp="1"/>
          </p:cNvSpPr>
          <p:nvPr>
            <p:ph type="subTitle" idx="1" hasCustomPrompt="1"/>
          </p:nvPr>
        </p:nvSpPr>
        <p:spPr>
          <a:xfrm>
            <a:off x="681348" y="2803117"/>
            <a:ext cx="4286425" cy="30777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000" b="0" i="0" cap="none" baseline="0">
                <a:solidFill>
                  <a:schemeClr val="bg1"/>
                </a:solidFill>
                <a:latin typeface="Neue Haas Grotesk Text Pro" panose="020B0504020202020204"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 20pt Regular</a:t>
            </a:r>
            <a:endParaRPr lang="en-US" dirty="0"/>
          </a:p>
        </p:txBody>
      </p:sp>
      <p:sp>
        <p:nvSpPr>
          <p:cNvPr id="58" name="Title 1"/>
          <p:cNvSpPr>
            <a:spLocks noGrp="1"/>
          </p:cNvSpPr>
          <p:nvPr>
            <p:ph type="ctrTitle" hasCustomPrompt="1"/>
          </p:nvPr>
        </p:nvSpPr>
        <p:spPr>
          <a:xfrm>
            <a:off x="681348" y="725773"/>
            <a:ext cx="5148359" cy="2071294"/>
          </a:xfrm>
          <a:prstGeom prst="rect">
            <a:avLst/>
          </a:prstGeom>
          <a:effectLst/>
        </p:spPr>
        <p:txBody>
          <a:bodyPr lIns="0" rIns="0" anchor="b" anchorCtr="0">
            <a:noAutofit/>
          </a:bodyPr>
          <a:lstStyle>
            <a:lvl1pPr>
              <a:lnSpc>
                <a:spcPct val="90000"/>
              </a:lnSpc>
              <a:defRPr sz="4000" b="1" i="0" cap="none" baseline="0">
                <a:solidFill>
                  <a:schemeClr val="bg1"/>
                </a:solidFill>
                <a:latin typeface="Neue Haas Grotesk Text Pro" panose="020B0504020202020204" pitchFamily="34" charset="77"/>
              </a:defRPr>
            </a:lvl1pPr>
          </a:lstStyle>
          <a:p>
            <a:r>
              <a:rPr lang="en-US" dirty="0"/>
              <a:t>Section Title Slide Placeholder </a:t>
            </a:r>
            <a:endParaRPr lang="en-US" dirty="0"/>
          </a:p>
        </p:txBody>
      </p:sp>
      <p:sp>
        <p:nvSpPr>
          <p:cNvPr id="69" name="Text Placeholder 6"/>
          <p:cNvSpPr>
            <a:spLocks noGrp="1"/>
          </p:cNvSpPr>
          <p:nvPr>
            <p:ph type="body" sz="quarter" idx="11" hasCustomPrompt="1"/>
          </p:nvPr>
        </p:nvSpPr>
        <p:spPr>
          <a:xfrm>
            <a:off x="681348" y="3905309"/>
            <a:ext cx="3544411" cy="215444"/>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Subtitle here 14pt Bold</a:t>
            </a:r>
            <a:endParaRPr lang="en-US" dirty="0"/>
          </a:p>
        </p:txBody>
      </p:sp>
      <p:sp>
        <p:nvSpPr>
          <p:cNvPr id="70" name="Text Placeholder 8"/>
          <p:cNvSpPr>
            <a:spLocks noGrp="1"/>
          </p:cNvSpPr>
          <p:nvPr>
            <p:ph type="body" sz="quarter" idx="12" hasCustomPrompt="1"/>
          </p:nvPr>
        </p:nvSpPr>
        <p:spPr>
          <a:xfrm>
            <a:off x="681348" y="4134651"/>
            <a:ext cx="3544411" cy="184666"/>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Optional text here 12pt Regular</a:t>
            </a:r>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8400" y="-1"/>
            <a:ext cx="1627198" cy="813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6" Type="http://schemas.openxmlformats.org/officeDocument/2006/relationships/theme" Target="../theme/theme1.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396.xml"/><Relationship Id="rId8" Type="http://schemas.openxmlformats.org/officeDocument/2006/relationships/slideLayout" Target="../slideLayouts/slideLayout395.xml"/><Relationship Id="rId7" Type="http://schemas.openxmlformats.org/officeDocument/2006/relationships/slideLayout" Target="../slideLayouts/slideLayout394.xml"/><Relationship Id="rId6" Type="http://schemas.openxmlformats.org/officeDocument/2006/relationships/slideLayout" Target="../slideLayouts/slideLayout393.xml"/><Relationship Id="rId5" Type="http://schemas.openxmlformats.org/officeDocument/2006/relationships/slideLayout" Target="../slideLayouts/slideLayout392.xml"/><Relationship Id="rId46" Type="http://schemas.openxmlformats.org/officeDocument/2006/relationships/theme" Target="../theme/theme10.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430.xml"/><Relationship Id="rId42" Type="http://schemas.openxmlformats.org/officeDocument/2006/relationships/slideLayout" Target="../slideLayouts/slideLayout429.xml"/><Relationship Id="rId41" Type="http://schemas.openxmlformats.org/officeDocument/2006/relationships/slideLayout" Target="../slideLayouts/slideLayout428.xml"/><Relationship Id="rId40" Type="http://schemas.openxmlformats.org/officeDocument/2006/relationships/slideLayout" Target="../slideLayouts/slideLayout427.xml"/><Relationship Id="rId4" Type="http://schemas.openxmlformats.org/officeDocument/2006/relationships/slideLayout" Target="../slideLayouts/slideLayout391.xml"/><Relationship Id="rId39" Type="http://schemas.openxmlformats.org/officeDocument/2006/relationships/slideLayout" Target="../slideLayouts/slideLayout426.xml"/><Relationship Id="rId38" Type="http://schemas.openxmlformats.org/officeDocument/2006/relationships/slideLayout" Target="../slideLayouts/slideLayout425.xml"/><Relationship Id="rId37" Type="http://schemas.openxmlformats.org/officeDocument/2006/relationships/slideLayout" Target="../slideLayouts/slideLayout424.xml"/><Relationship Id="rId36" Type="http://schemas.openxmlformats.org/officeDocument/2006/relationships/slideLayout" Target="../slideLayouts/slideLayout423.xml"/><Relationship Id="rId35" Type="http://schemas.openxmlformats.org/officeDocument/2006/relationships/slideLayout" Target="../slideLayouts/slideLayout422.xml"/><Relationship Id="rId34" Type="http://schemas.openxmlformats.org/officeDocument/2006/relationships/slideLayout" Target="../slideLayouts/slideLayout421.xml"/><Relationship Id="rId33" Type="http://schemas.openxmlformats.org/officeDocument/2006/relationships/slideLayout" Target="../slideLayouts/slideLayout420.xml"/><Relationship Id="rId32" Type="http://schemas.openxmlformats.org/officeDocument/2006/relationships/slideLayout" Target="../slideLayouts/slideLayout419.xml"/><Relationship Id="rId31" Type="http://schemas.openxmlformats.org/officeDocument/2006/relationships/slideLayout" Target="../slideLayouts/slideLayout418.xml"/><Relationship Id="rId30" Type="http://schemas.openxmlformats.org/officeDocument/2006/relationships/slideLayout" Target="../slideLayouts/slideLayout417.xml"/><Relationship Id="rId3" Type="http://schemas.openxmlformats.org/officeDocument/2006/relationships/slideLayout" Target="../slideLayouts/slideLayout390.xml"/><Relationship Id="rId29" Type="http://schemas.openxmlformats.org/officeDocument/2006/relationships/slideLayout" Target="../slideLayouts/slideLayout416.xml"/><Relationship Id="rId28" Type="http://schemas.openxmlformats.org/officeDocument/2006/relationships/slideLayout" Target="../slideLayouts/slideLayout415.xml"/><Relationship Id="rId27" Type="http://schemas.openxmlformats.org/officeDocument/2006/relationships/slideLayout" Target="../slideLayouts/slideLayout414.xml"/><Relationship Id="rId26" Type="http://schemas.openxmlformats.org/officeDocument/2006/relationships/slideLayout" Target="../slideLayouts/slideLayout413.xml"/><Relationship Id="rId25" Type="http://schemas.openxmlformats.org/officeDocument/2006/relationships/slideLayout" Target="../slideLayouts/slideLayout412.xml"/><Relationship Id="rId24" Type="http://schemas.openxmlformats.org/officeDocument/2006/relationships/slideLayout" Target="../slideLayouts/slideLayout411.xml"/><Relationship Id="rId23" Type="http://schemas.openxmlformats.org/officeDocument/2006/relationships/slideLayout" Target="../slideLayouts/slideLayout410.xml"/><Relationship Id="rId22" Type="http://schemas.openxmlformats.org/officeDocument/2006/relationships/slideLayout" Target="../slideLayouts/slideLayout409.xml"/><Relationship Id="rId21" Type="http://schemas.openxmlformats.org/officeDocument/2006/relationships/slideLayout" Target="../slideLayouts/slideLayout408.xml"/><Relationship Id="rId20" Type="http://schemas.openxmlformats.org/officeDocument/2006/relationships/slideLayout" Target="../slideLayouts/slideLayout407.xml"/><Relationship Id="rId2" Type="http://schemas.openxmlformats.org/officeDocument/2006/relationships/slideLayout" Target="../slideLayouts/slideLayout389.xml"/><Relationship Id="rId19" Type="http://schemas.openxmlformats.org/officeDocument/2006/relationships/slideLayout" Target="../slideLayouts/slideLayout406.xml"/><Relationship Id="rId18" Type="http://schemas.openxmlformats.org/officeDocument/2006/relationships/slideLayout" Target="../slideLayouts/slideLayout405.xml"/><Relationship Id="rId17" Type="http://schemas.openxmlformats.org/officeDocument/2006/relationships/slideLayout" Target="../slideLayouts/slideLayout404.xml"/><Relationship Id="rId16" Type="http://schemas.openxmlformats.org/officeDocument/2006/relationships/slideLayout" Target="../slideLayouts/slideLayout403.xml"/><Relationship Id="rId15" Type="http://schemas.openxmlformats.org/officeDocument/2006/relationships/slideLayout" Target="../slideLayouts/slideLayout402.xml"/><Relationship Id="rId14" Type="http://schemas.openxmlformats.org/officeDocument/2006/relationships/slideLayout" Target="../slideLayouts/slideLayout401.xml"/><Relationship Id="rId13" Type="http://schemas.openxmlformats.org/officeDocument/2006/relationships/slideLayout" Target="../slideLayouts/slideLayout400.xml"/><Relationship Id="rId12" Type="http://schemas.openxmlformats.org/officeDocument/2006/relationships/slideLayout" Target="../slideLayouts/slideLayout399.xml"/><Relationship Id="rId11" Type="http://schemas.openxmlformats.org/officeDocument/2006/relationships/slideLayout" Target="../slideLayouts/slideLayout398.xml"/><Relationship Id="rId10" Type="http://schemas.openxmlformats.org/officeDocument/2006/relationships/slideLayout" Target="../slideLayouts/slideLayout397.xml"/><Relationship Id="rId1" Type="http://schemas.openxmlformats.org/officeDocument/2006/relationships/slideLayout" Target="../slideLayouts/slideLayout38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439.xml"/><Relationship Id="rId8" Type="http://schemas.openxmlformats.org/officeDocument/2006/relationships/slideLayout" Target="../slideLayouts/slideLayout438.xml"/><Relationship Id="rId7" Type="http://schemas.openxmlformats.org/officeDocument/2006/relationships/slideLayout" Target="../slideLayouts/slideLayout437.xml"/><Relationship Id="rId6" Type="http://schemas.openxmlformats.org/officeDocument/2006/relationships/slideLayout" Target="../slideLayouts/slideLayout436.xml"/><Relationship Id="rId5" Type="http://schemas.openxmlformats.org/officeDocument/2006/relationships/slideLayout" Target="../slideLayouts/slideLayout435.xml"/><Relationship Id="rId46" Type="http://schemas.openxmlformats.org/officeDocument/2006/relationships/theme" Target="../theme/theme11.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473.xml"/><Relationship Id="rId42" Type="http://schemas.openxmlformats.org/officeDocument/2006/relationships/slideLayout" Target="../slideLayouts/slideLayout472.xml"/><Relationship Id="rId41" Type="http://schemas.openxmlformats.org/officeDocument/2006/relationships/slideLayout" Target="../slideLayouts/slideLayout471.xml"/><Relationship Id="rId40" Type="http://schemas.openxmlformats.org/officeDocument/2006/relationships/slideLayout" Target="../slideLayouts/slideLayout470.xml"/><Relationship Id="rId4" Type="http://schemas.openxmlformats.org/officeDocument/2006/relationships/slideLayout" Target="../slideLayouts/slideLayout434.xml"/><Relationship Id="rId39" Type="http://schemas.openxmlformats.org/officeDocument/2006/relationships/slideLayout" Target="../slideLayouts/slideLayout469.xml"/><Relationship Id="rId38" Type="http://schemas.openxmlformats.org/officeDocument/2006/relationships/slideLayout" Target="../slideLayouts/slideLayout468.xml"/><Relationship Id="rId37" Type="http://schemas.openxmlformats.org/officeDocument/2006/relationships/slideLayout" Target="../slideLayouts/slideLayout467.xml"/><Relationship Id="rId36" Type="http://schemas.openxmlformats.org/officeDocument/2006/relationships/slideLayout" Target="../slideLayouts/slideLayout466.xml"/><Relationship Id="rId35" Type="http://schemas.openxmlformats.org/officeDocument/2006/relationships/slideLayout" Target="../slideLayouts/slideLayout465.xml"/><Relationship Id="rId34" Type="http://schemas.openxmlformats.org/officeDocument/2006/relationships/slideLayout" Target="../slideLayouts/slideLayout464.xml"/><Relationship Id="rId33" Type="http://schemas.openxmlformats.org/officeDocument/2006/relationships/slideLayout" Target="../slideLayouts/slideLayout463.xml"/><Relationship Id="rId32" Type="http://schemas.openxmlformats.org/officeDocument/2006/relationships/slideLayout" Target="../slideLayouts/slideLayout462.xml"/><Relationship Id="rId31" Type="http://schemas.openxmlformats.org/officeDocument/2006/relationships/slideLayout" Target="../slideLayouts/slideLayout461.xml"/><Relationship Id="rId30" Type="http://schemas.openxmlformats.org/officeDocument/2006/relationships/slideLayout" Target="../slideLayouts/slideLayout460.xml"/><Relationship Id="rId3" Type="http://schemas.openxmlformats.org/officeDocument/2006/relationships/slideLayout" Target="../slideLayouts/slideLayout433.xml"/><Relationship Id="rId29" Type="http://schemas.openxmlformats.org/officeDocument/2006/relationships/slideLayout" Target="../slideLayouts/slideLayout459.xml"/><Relationship Id="rId28" Type="http://schemas.openxmlformats.org/officeDocument/2006/relationships/slideLayout" Target="../slideLayouts/slideLayout458.xml"/><Relationship Id="rId27" Type="http://schemas.openxmlformats.org/officeDocument/2006/relationships/slideLayout" Target="../slideLayouts/slideLayout457.xml"/><Relationship Id="rId26" Type="http://schemas.openxmlformats.org/officeDocument/2006/relationships/slideLayout" Target="../slideLayouts/slideLayout456.xml"/><Relationship Id="rId25" Type="http://schemas.openxmlformats.org/officeDocument/2006/relationships/slideLayout" Target="../slideLayouts/slideLayout455.xml"/><Relationship Id="rId24" Type="http://schemas.openxmlformats.org/officeDocument/2006/relationships/slideLayout" Target="../slideLayouts/slideLayout454.xml"/><Relationship Id="rId23" Type="http://schemas.openxmlformats.org/officeDocument/2006/relationships/slideLayout" Target="../slideLayouts/slideLayout453.xml"/><Relationship Id="rId22" Type="http://schemas.openxmlformats.org/officeDocument/2006/relationships/slideLayout" Target="../slideLayouts/slideLayout452.xml"/><Relationship Id="rId21" Type="http://schemas.openxmlformats.org/officeDocument/2006/relationships/slideLayout" Target="../slideLayouts/slideLayout451.xml"/><Relationship Id="rId20" Type="http://schemas.openxmlformats.org/officeDocument/2006/relationships/slideLayout" Target="../slideLayouts/slideLayout450.xml"/><Relationship Id="rId2" Type="http://schemas.openxmlformats.org/officeDocument/2006/relationships/slideLayout" Target="../slideLayouts/slideLayout432.xml"/><Relationship Id="rId19" Type="http://schemas.openxmlformats.org/officeDocument/2006/relationships/slideLayout" Target="../slideLayouts/slideLayout449.xml"/><Relationship Id="rId18" Type="http://schemas.openxmlformats.org/officeDocument/2006/relationships/slideLayout" Target="../slideLayouts/slideLayout448.xml"/><Relationship Id="rId17" Type="http://schemas.openxmlformats.org/officeDocument/2006/relationships/slideLayout" Target="../slideLayouts/slideLayout447.xml"/><Relationship Id="rId16" Type="http://schemas.openxmlformats.org/officeDocument/2006/relationships/slideLayout" Target="../slideLayouts/slideLayout446.xml"/><Relationship Id="rId15" Type="http://schemas.openxmlformats.org/officeDocument/2006/relationships/slideLayout" Target="../slideLayouts/slideLayout445.xml"/><Relationship Id="rId14" Type="http://schemas.openxmlformats.org/officeDocument/2006/relationships/slideLayout" Target="../slideLayouts/slideLayout444.xml"/><Relationship Id="rId13" Type="http://schemas.openxmlformats.org/officeDocument/2006/relationships/slideLayout" Target="../slideLayouts/slideLayout443.xml"/><Relationship Id="rId12" Type="http://schemas.openxmlformats.org/officeDocument/2006/relationships/slideLayout" Target="../slideLayouts/slideLayout442.xml"/><Relationship Id="rId11" Type="http://schemas.openxmlformats.org/officeDocument/2006/relationships/slideLayout" Target="../slideLayouts/slideLayout441.xml"/><Relationship Id="rId10" Type="http://schemas.openxmlformats.org/officeDocument/2006/relationships/slideLayout" Target="../slideLayouts/slideLayout440.xml"/><Relationship Id="rId1" Type="http://schemas.openxmlformats.org/officeDocument/2006/relationships/slideLayout" Target="../slideLayouts/slideLayout43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482.xml"/><Relationship Id="rId8" Type="http://schemas.openxmlformats.org/officeDocument/2006/relationships/slideLayout" Target="../slideLayouts/slideLayout481.xml"/><Relationship Id="rId7" Type="http://schemas.openxmlformats.org/officeDocument/2006/relationships/slideLayout" Target="../slideLayouts/slideLayout480.xml"/><Relationship Id="rId6" Type="http://schemas.openxmlformats.org/officeDocument/2006/relationships/slideLayout" Target="../slideLayouts/slideLayout479.xml"/><Relationship Id="rId5" Type="http://schemas.openxmlformats.org/officeDocument/2006/relationships/slideLayout" Target="../slideLayouts/slideLayout478.xml"/><Relationship Id="rId46" Type="http://schemas.openxmlformats.org/officeDocument/2006/relationships/theme" Target="../theme/theme12.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516.xml"/><Relationship Id="rId42" Type="http://schemas.openxmlformats.org/officeDocument/2006/relationships/slideLayout" Target="../slideLayouts/slideLayout515.xml"/><Relationship Id="rId41" Type="http://schemas.openxmlformats.org/officeDocument/2006/relationships/slideLayout" Target="../slideLayouts/slideLayout514.xml"/><Relationship Id="rId40" Type="http://schemas.openxmlformats.org/officeDocument/2006/relationships/slideLayout" Target="../slideLayouts/slideLayout513.xml"/><Relationship Id="rId4" Type="http://schemas.openxmlformats.org/officeDocument/2006/relationships/slideLayout" Target="../slideLayouts/slideLayout477.xml"/><Relationship Id="rId39" Type="http://schemas.openxmlformats.org/officeDocument/2006/relationships/slideLayout" Target="../slideLayouts/slideLayout512.xml"/><Relationship Id="rId38" Type="http://schemas.openxmlformats.org/officeDocument/2006/relationships/slideLayout" Target="../slideLayouts/slideLayout511.xml"/><Relationship Id="rId37" Type="http://schemas.openxmlformats.org/officeDocument/2006/relationships/slideLayout" Target="../slideLayouts/slideLayout510.xml"/><Relationship Id="rId36" Type="http://schemas.openxmlformats.org/officeDocument/2006/relationships/slideLayout" Target="../slideLayouts/slideLayout509.xml"/><Relationship Id="rId35" Type="http://schemas.openxmlformats.org/officeDocument/2006/relationships/slideLayout" Target="../slideLayouts/slideLayout508.xml"/><Relationship Id="rId34" Type="http://schemas.openxmlformats.org/officeDocument/2006/relationships/slideLayout" Target="../slideLayouts/slideLayout507.xml"/><Relationship Id="rId33" Type="http://schemas.openxmlformats.org/officeDocument/2006/relationships/slideLayout" Target="../slideLayouts/slideLayout506.xml"/><Relationship Id="rId32" Type="http://schemas.openxmlformats.org/officeDocument/2006/relationships/slideLayout" Target="../slideLayouts/slideLayout505.xml"/><Relationship Id="rId31" Type="http://schemas.openxmlformats.org/officeDocument/2006/relationships/slideLayout" Target="../slideLayouts/slideLayout504.xml"/><Relationship Id="rId30" Type="http://schemas.openxmlformats.org/officeDocument/2006/relationships/slideLayout" Target="../slideLayouts/slideLayout503.xml"/><Relationship Id="rId3" Type="http://schemas.openxmlformats.org/officeDocument/2006/relationships/slideLayout" Target="../slideLayouts/slideLayout476.xml"/><Relationship Id="rId29" Type="http://schemas.openxmlformats.org/officeDocument/2006/relationships/slideLayout" Target="../slideLayouts/slideLayout502.xml"/><Relationship Id="rId28" Type="http://schemas.openxmlformats.org/officeDocument/2006/relationships/slideLayout" Target="../slideLayouts/slideLayout501.xml"/><Relationship Id="rId27" Type="http://schemas.openxmlformats.org/officeDocument/2006/relationships/slideLayout" Target="../slideLayouts/slideLayout500.xml"/><Relationship Id="rId26" Type="http://schemas.openxmlformats.org/officeDocument/2006/relationships/slideLayout" Target="../slideLayouts/slideLayout499.xml"/><Relationship Id="rId25" Type="http://schemas.openxmlformats.org/officeDocument/2006/relationships/slideLayout" Target="../slideLayouts/slideLayout498.xml"/><Relationship Id="rId24" Type="http://schemas.openxmlformats.org/officeDocument/2006/relationships/slideLayout" Target="../slideLayouts/slideLayout497.xml"/><Relationship Id="rId23" Type="http://schemas.openxmlformats.org/officeDocument/2006/relationships/slideLayout" Target="../slideLayouts/slideLayout496.xml"/><Relationship Id="rId22" Type="http://schemas.openxmlformats.org/officeDocument/2006/relationships/slideLayout" Target="../slideLayouts/slideLayout495.xml"/><Relationship Id="rId21" Type="http://schemas.openxmlformats.org/officeDocument/2006/relationships/slideLayout" Target="../slideLayouts/slideLayout494.xml"/><Relationship Id="rId20" Type="http://schemas.openxmlformats.org/officeDocument/2006/relationships/slideLayout" Target="../slideLayouts/slideLayout493.xml"/><Relationship Id="rId2" Type="http://schemas.openxmlformats.org/officeDocument/2006/relationships/slideLayout" Target="../slideLayouts/slideLayout475.xml"/><Relationship Id="rId19" Type="http://schemas.openxmlformats.org/officeDocument/2006/relationships/slideLayout" Target="../slideLayouts/slideLayout492.xml"/><Relationship Id="rId18" Type="http://schemas.openxmlformats.org/officeDocument/2006/relationships/slideLayout" Target="../slideLayouts/slideLayout491.xml"/><Relationship Id="rId17" Type="http://schemas.openxmlformats.org/officeDocument/2006/relationships/slideLayout" Target="../slideLayouts/slideLayout490.xml"/><Relationship Id="rId16" Type="http://schemas.openxmlformats.org/officeDocument/2006/relationships/slideLayout" Target="../slideLayouts/slideLayout489.xml"/><Relationship Id="rId15" Type="http://schemas.openxmlformats.org/officeDocument/2006/relationships/slideLayout" Target="../slideLayouts/slideLayout488.xml"/><Relationship Id="rId14" Type="http://schemas.openxmlformats.org/officeDocument/2006/relationships/slideLayout" Target="../slideLayouts/slideLayout487.xml"/><Relationship Id="rId13" Type="http://schemas.openxmlformats.org/officeDocument/2006/relationships/slideLayout" Target="../slideLayouts/slideLayout486.xml"/><Relationship Id="rId12" Type="http://schemas.openxmlformats.org/officeDocument/2006/relationships/slideLayout" Target="../slideLayouts/slideLayout485.xml"/><Relationship Id="rId11" Type="http://schemas.openxmlformats.org/officeDocument/2006/relationships/slideLayout" Target="../slideLayouts/slideLayout484.xml"/><Relationship Id="rId10" Type="http://schemas.openxmlformats.org/officeDocument/2006/relationships/slideLayout" Target="../slideLayouts/slideLayout483.xml"/><Relationship Id="rId1" Type="http://schemas.openxmlformats.org/officeDocument/2006/relationships/slideLayout" Target="../slideLayouts/slideLayout47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525.xml"/><Relationship Id="rId8" Type="http://schemas.openxmlformats.org/officeDocument/2006/relationships/slideLayout" Target="../slideLayouts/slideLayout524.xml"/><Relationship Id="rId7" Type="http://schemas.openxmlformats.org/officeDocument/2006/relationships/slideLayout" Target="../slideLayouts/slideLayout523.xml"/><Relationship Id="rId6" Type="http://schemas.openxmlformats.org/officeDocument/2006/relationships/slideLayout" Target="../slideLayouts/slideLayout522.xml"/><Relationship Id="rId5" Type="http://schemas.openxmlformats.org/officeDocument/2006/relationships/slideLayout" Target="../slideLayouts/slideLayout521.xml"/><Relationship Id="rId46" Type="http://schemas.openxmlformats.org/officeDocument/2006/relationships/theme" Target="../theme/theme13.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559.xml"/><Relationship Id="rId42" Type="http://schemas.openxmlformats.org/officeDocument/2006/relationships/slideLayout" Target="../slideLayouts/slideLayout558.xml"/><Relationship Id="rId41" Type="http://schemas.openxmlformats.org/officeDocument/2006/relationships/slideLayout" Target="../slideLayouts/slideLayout557.xml"/><Relationship Id="rId40" Type="http://schemas.openxmlformats.org/officeDocument/2006/relationships/slideLayout" Target="../slideLayouts/slideLayout556.xml"/><Relationship Id="rId4" Type="http://schemas.openxmlformats.org/officeDocument/2006/relationships/slideLayout" Target="../slideLayouts/slideLayout520.xml"/><Relationship Id="rId39" Type="http://schemas.openxmlformats.org/officeDocument/2006/relationships/slideLayout" Target="../slideLayouts/slideLayout555.xml"/><Relationship Id="rId38" Type="http://schemas.openxmlformats.org/officeDocument/2006/relationships/slideLayout" Target="../slideLayouts/slideLayout554.xml"/><Relationship Id="rId37" Type="http://schemas.openxmlformats.org/officeDocument/2006/relationships/slideLayout" Target="../slideLayouts/slideLayout553.xml"/><Relationship Id="rId36" Type="http://schemas.openxmlformats.org/officeDocument/2006/relationships/slideLayout" Target="../slideLayouts/slideLayout552.xml"/><Relationship Id="rId35" Type="http://schemas.openxmlformats.org/officeDocument/2006/relationships/slideLayout" Target="../slideLayouts/slideLayout551.xml"/><Relationship Id="rId34" Type="http://schemas.openxmlformats.org/officeDocument/2006/relationships/slideLayout" Target="../slideLayouts/slideLayout550.xml"/><Relationship Id="rId33" Type="http://schemas.openxmlformats.org/officeDocument/2006/relationships/slideLayout" Target="../slideLayouts/slideLayout549.xml"/><Relationship Id="rId32" Type="http://schemas.openxmlformats.org/officeDocument/2006/relationships/slideLayout" Target="../slideLayouts/slideLayout548.xml"/><Relationship Id="rId31" Type="http://schemas.openxmlformats.org/officeDocument/2006/relationships/slideLayout" Target="../slideLayouts/slideLayout547.xml"/><Relationship Id="rId30" Type="http://schemas.openxmlformats.org/officeDocument/2006/relationships/slideLayout" Target="../slideLayouts/slideLayout546.xml"/><Relationship Id="rId3" Type="http://schemas.openxmlformats.org/officeDocument/2006/relationships/slideLayout" Target="../slideLayouts/slideLayout519.xml"/><Relationship Id="rId29" Type="http://schemas.openxmlformats.org/officeDocument/2006/relationships/slideLayout" Target="../slideLayouts/slideLayout545.xml"/><Relationship Id="rId28" Type="http://schemas.openxmlformats.org/officeDocument/2006/relationships/slideLayout" Target="../slideLayouts/slideLayout544.xml"/><Relationship Id="rId27" Type="http://schemas.openxmlformats.org/officeDocument/2006/relationships/slideLayout" Target="../slideLayouts/slideLayout543.xml"/><Relationship Id="rId26" Type="http://schemas.openxmlformats.org/officeDocument/2006/relationships/slideLayout" Target="../slideLayouts/slideLayout542.xml"/><Relationship Id="rId25" Type="http://schemas.openxmlformats.org/officeDocument/2006/relationships/slideLayout" Target="../slideLayouts/slideLayout541.xml"/><Relationship Id="rId24" Type="http://schemas.openxmlformats.org/officeDocument/2006/relationships/slideLayout" Target="../slideLayouts/slideLayout540.xml"/><Relationship Id="rId23" Type="http://schemas.openxmlformats.org/officeDocument/2006/relationships/slideLayout" Target="../slideLayouts/slideLayout539.xml"/><Relationship Id="rId22" Type="http://schemas.openxmlformats.org/officeDocument/2006/relationships/slideLayout" Target="../slideLayouts/slideLayout538.xml"/><Relationship Id="rId21" Type="http://schemas.openxmlformats.org/officeDocument/2006/relationships/slideLayout" Target="../slideLayouts/slideLayout537.xml"/><Relationship Id="rId20" Type="http://schemas.openxmlformats.org/officeDocument/2006/relationships/slideLayout" Target="../slideLayouts/slideLayout536.xml"/><Relationship Id="rId2" Type="http://schemas.openxmlformats.org/officeDocument/2006/relationships/slideLayout" Target="../slideLayouts/slideLayout518.xml"/><Relationship Id="rId19" Type="http://schemas.openxmlformats.org/officeDocument/2006/relationships/slideLayout" Target="../slideLayouts/slideLayout535.xml"/><Relationship Id="rId18" Type="http://schemas.openxmlformats.org/officeDocument/2006/relationships/slideLayout" Target="../slideLayouts/slideLayout534.xml"/><Relationship Id="rId17" Type="http://schemas.openxmlformats.org/officeDocument/2006/relationships/slideLayout" Target="../slideLayouts/slideLayout533.xml"/><Relationship Id="rId16" Type="http://schemas.openxmlformats.org/officeDocument/2006/relationships/slideLayout" Target="../slideLayouts/slideLayout532.xml"/><Relationship Id="rId15" Type="http://schemas.openxmlformats.org/officeDocument/2006/relationships/slideLayout" Target="../slideLayouts/slideLayout531.xml"/><Relationship Id="rId14" Type="http://schemas.openxmlformats.org/officeDocument/2006/relationships/slideLayout" Target="../slideLayouts/slideLayout530.xml"/><Relationship Id="rId13" Type="http://schemas.openxmlformats.org/officeDocument/2006/relationships/slideLayout" Target="../slideLayouts/slideLayout529.xml"/><Relationship Id="rId12" Type="http://schemas.openxmlformats.org/officeDocument/2006/relationships/slideLayout" Target="../slideLayouts/slideLayout528.xml"/><Relationship Id="rId11" Type="http://schemas.openxmlformats.org/officeDocument/2006/relationships/slideLayout" Target="../slideLayouts/slideLayout527.xml"/><Relationship Id="rId10" Type="http://schemas.openxmlformats.org/officeDocument/2006/relationships/slideLayout" Target="../slideLayouts/slideLayout526.xml"/><Relationship Id="rId1" Type="http://schemas.openxmlformats.org/officeDocument/2006/relationships/slideLayout" Target="../slideLayouts/slideLayout51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568.xml"/><Relationship Id="rId8" Type="http://schemas.openxmlformats.org/officeDocument/2006/relationships/slideLayout" Target="../slideLayouts/slideLayout567.xml"/><Relationship Id="rId7" Type="http://schemas.openxmlformats.org/officeDocument/2006/relationships/slideLayout" Target="../slideLayouts/slideLayout566.xml"/><Relationship Id="rId6" Type="http://schemas.openxmlformats.org/officeDocument/2006/relationships/slideLayout" Target="../slideLayouts/slideLayout565.xml"/><Relationship Id="rId5" Type="http://schemas.openxmlformats.org/officeDocument/2006/relationships/slideLayout" Target="../slideLayouts/slideLayout564.xml"/><Relationship Id="rId46" Type="http://schemas.openxmlformats.org/officeDocument/2006/relationships/theme" Target="../theme/theme14.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602.xml"/><Relationship Id="rId42" Type="http://schemas.openxmlformats.org/officeDocument/2006/relationships/slideLayout" Target="../slideLayouts/slideLayout601.xml"/><Relationship Id="rId41" Type="http://schemas.openxmlformats.org/officeDocument/2006/relationships/slideLayout" Target="../slideLayouts/slideLayout600.xml"/><Relationship Id="rId40" Type="http://schemas.openxmlformats.org/officeDocument/2006/relationships/slideLayout" Target="../slideLayouts/slideLayout599.xml"/><Relationship Id="rId4" Type="http://schemas.openxmlformats.org/officeDocument/2006/relationships/slideLayout" Target="../slideLayouts/slideLayout563.xml"/><Relationship Id="rId39" Type="http://schemas.openxmlformats.org/officeDocument/2006/relationships/slideLayout" Target="../slideLayouts/slideLayout598.xml"/><Relationship Id="rId38" Type="http://schemas.openxmlformats.org/officeDocument/2006/relationships/slideLayout" Target="../slideLayouts/slideLayout597.xml"/><Relationship Id="rId37" Type="http://schemas.openxmlformats.org/officeDocument/2006/relationships/slideLayout" Target="../slideLayouts/slideLayout596.xml"/><Relationship Id="rId36" Type="http://schemas.openxmlformats.org/officeDocument/2006/relationships/slideLayout" Target="../slideLayouts/slideLayout595.xml"/><Relationship Id="rId35" Type="http://schemas.openxmlformats.org/officeDocument/2006/relationships/slideLayout" Target="../slideLayouts/slideLayout594.xml"/><Relationship Id="rId34" Type="http://schemas.openxmlformats.org/officeDocument/2006/relationships/slideLayout" Target="../slideLayouts/slideLayout593.xml"/><Relationship Id="rId33" Type="http://schemas.openxmlformats.org/officeDocument/2006/relationships/slideLayout" Target="../slideLayouts/slideLayout592.xml"/><Relationship Id="rId32" Type="http://schemas.openxmlformats.org/officeDocument/2006/relationships/slideLayout" Target="../slideLayouts/slideLayout591.xml"/><Relationship Id="rId31" Type="http://schemas.openxmlformats.org/officeDocument/2006/relationships/slideLayout" Target="../slideLayouts/slideLayout590.xml"/><Relationship Id="rId30" Type="http://schemas.openxmlformats.org/officeDocument/2006/relationships/slideLayout" Target="../slideLayouts/slideLayout589.xml"/><Relationship Id="rId3" Type="http://schemas.openxmlformats.org/officeDocument/2006/relationships/slideLayout" Target="../slideLayouts/slideLayout562.xml"/><Relationship Id="rId29" Type="http://schemas.openxmlformats.org/officeDocument/2006/relationships/slideLayout" Target="../slideLayouts/slideLayout588.xml"/><Relationship Id="rId28" Type="http://schemas.openxmlformats.org/officeDocument/2006/relationships/slideLayout" Target="../slideLayouts/slideLayout587.xml"/><Relationship Id="rId27" Type="http://schemas.openxmlformats.org/officeDocument/2006/relationships/slideLayout" Target="../slideLayouts/slideLayout586.xml"/><Relationship Id="rId26" Type="http://schemas.openxmlformats.org/officeDocument/2006/relationships/slideLayout" Target="../slideLayouts/slideLayout585.xml"/><Relationship Id="rId25" Type="http://schemas.openxmlformats.org/officeDocument/2006/relationships/slideLayout" Target="../slideLayouts/slideLayout584.xml"/><Relationship Id="rId24" Type="http://schemas.openxmlformats.org/officeDocument/2006/relationships/slideLayout" Target="../slideLayouts/slideLayout583.xml"/><Relationship Id="rId23" Type="http://schemas.openxmlformats.org/officeDocument/2006/relationships/slideLayout" Target="../slideLayouts/slideLayout582.xml"/><Relationship Id="rId22" Type="http://schemas.openxmlformats.org/officeDocument/2006/relationships/slideLayout" Target="../slideLayouts/slideLayout581.xml"/><Relationship Id="rId21" Type="http://schemas.openxmlformats.org/officeDocument/2006/relationships/slideLayout" Target="../slideLayouts/slideLayout580.xml"/><Relationship Id="rId20" Type="http://schemas.openxmlformats.org/officeDocument/2006/relationships/slideLayout" Target="../slideLayouts/slideLayout579.xml"/><Relationship Id="rId2" Type="http://schemas.openxmlformats.org/officeDocument/2006/relationships/slideLayout" Target="../slideLayouts/slideLayout561.xml"/><Relationship Id="rId19" Type="http://schemas.openxmlformats.org/officeDocument/2006/relationships/slideLayout" Target="../slideLayouts/slideLayout578.xml"/><Relationship Id="rId18" Type="http://schemas.openxmlformats.org/officeDocument/2006/relationships/slideLayout" Target="../slideLayouts/slideLayout577.xml"/><Relationship Id="rId17" Type="http://schemas.openxmlformats.org/officeDocument/2006/relationships/slideLayout" Target="../slideLayouts/slideLayout576.xml"/><Relationship Id="rId16" Type="http://schemas.openxmlformats.org/officeDocument/2006/relationships/slideLayout" Target="../slideLayouts/slideLayout575.xml"/><Relationship Id="rId15" Type="http://schemas.openxmlformats.org/officeDocument/2006/relationships/slideLayout" Target="../slideLayouts/slideLayout574.xml"/><Relationship Id="rId14" Type="http://schemas.openxmlformats.org/officeDocument/2006/relationships/slideLayout" Target="../slideLayouts/slideLayout573.xml"/><Relationship Id="rId13" Type="http://schemas.openxmlformats.org/officeDocument/2006/relationships/slideLayout" Target="../slideLayouts/slideLayout572.xml"/><Relationship Id="rId12" Type="http://schemas.openxmlformats.org/officeDocument/2006/relationships/slideLayout" Target="../slideLayouts/slideLayout571.xml"/><Relationship Id="rId11" Type="http://schemas.openxmlformats.org/officeDocument/2006/relationships/slideLayout" Target="../slideLayouts/slideLayout570.xml"/><Relationship Id="rId10" Type="http://schemas.openxmlformats.org/officeDocument/2006/relationships/slideLayout" Target="../slideLayouts/slideLayout569.xml"/><Relationship Id="rId1" Type="http://schemas.openxmlformats.org/officeDocument/2006/relationships/slideLayout" Target="../slideLayouts/slideLayout56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611.xml"/><Relationship Id="rId8" Type="http://schemas.openxmlformats.org/officeDocument/2006/relationships/slideLayout" Target="../slideLayouts/slideLayout610.xml"/><Relationship Id="rId7" Type="http://schemas.openxmlformats.org/officeDocument/2006/relationships/slideLayout" Target="../slideLayouts/slideLayout609.xml"/><Relationship Id="rId6" Type="http://schemas.openxmlformats.org/officeDocument/2006/relationships/slideLayout" Target="../slideLayouts/slideLayout608.xml"/><Relationship Id="rId5" Type="http://schemas.openxmlformats.org/officeDocument/2006/relationships/slideLayout" Target="../slideLayouts/slideLayout607.xml"/><Relationship Id="rId46" Type="http://schemas.openxmlformats.org/officeDocument/2006/relationships/theme" Target="../theme/theme15.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645.xml"/><Relationship Id="rId42" Type="http://schemas.openxmlformats.org/officeDocument/2006/relationships/slideLayout" Target="../slideLayouts/slideLayout644.xml"/><Relationship Id="rId41" Type="http://schemas.openxmlformats.org/officeDocument/2006/relationships/slideLayout" Target="../slideLayouts/slideLayout643.xml"/><Relationship Id="rId40" Type="http://schemas.openxmlformats.org/officeDocument/2006/relationships/slideLayout" Target="../slideLayouts/slideLayout642.xml"/><Relationship Id="rId4" Type="http://schemas.openxmlformats.org/officeDocument/2006/relationships/slideLayout" Target="../slideLayouts/slideLayout606.xml"/><Relationship Id="rId39" Type="http://schemas.openxmlformats.org/officeDocument/2006/relationships/slideLayout" Target="../slideLayouts/slideLayout641.xml"/><Relationship Id="rId38" Type="http://schemas.openxmlformats.org/officeDocument/2006/relationships/slideLayout" Target="../slideLayouts/slideLayout640.xml"/><Relationship Id="rId37" Type="http://schemas.openxmlformats.org/officeDocument/2006/relationships/slideLayout" Target="../slideLayouts/slideLayout639.xml"/><Relationship Id="rId36" Type="http://schemas.openxmlformats.org/officeDocument/2006/relationships/slideLayout" Target="../slideLayouts/slideLayout638.xml"/><Relationship Id="rId35" Type="http://schemas.openxmlformats.org/officeDocument/2006/relationships/slideLayout" Target="../slideLayouts/slideLayout637.xml"/><Relationship Id="rId34" Type="http://schemas.openxmlformats.org/officeDocument/2006/relationships/slideLayout" Target="../slideLayouts/slideLayout636.xml"/><Relationship Id="rId33" Type="http://schemas.openxmlformats.org/officeDocument/2006/relationships/slideLayout" Target="../slideLayouts/slideLayout635.xml"/><Relationship Id="rId32" Type="http://schemas.openxmlformats.org/officeDocument/2006/relationships/slideLayout" Target="../slideLayouts/slideLayout634.xml"/><Relationship Id="rId31" Type="http://schemas.openxmlformats.org/officeDocument/2006/relationships/slideLayout" Target="../slideLayouts/slideLayout633.xml"/><Relationship Id="rId30" Type="http://schemas.openxmlformats.org/officeDocument/2006/relationships/slideLayout" Target="../slideLayouts/slideLayout632.xml"/><Relationship Id="rId3" Type="http://schemas.openxmlformats.org/officeDocument/2006/relationships/slideLayout" Target="../slideLayouts/slideLayout605.xml"/><Relationship Id="rId29" Type="http://schemas.openxmlformats.org/officeDocument/2006/relationships/slideLayout" Target="../slideLayouts/slideLayout631.xml"/><Relationship Id="rId28" Type="http://schemas.openxmlformats.org/officeDocument/2006/relationships/slideLayout" Target="../slideLayouts/slideLayout630.xml"/><Relationship Id="rId27" Type="http://schemas.openxmlformats.org/officeDocument/2006/relationships/slideLayout" Target="../slideLayouts/slideLayout629.xml"/><Relationship Id="rId26" Type="http://schemas.openxmlformats.org/officeDocument/2006/relationships/slideLayout" Target="../slideLayouts/slideLayout628.xml"/><Relationship Id="rId25" Type="http://schemas.openxmlformats.org/officeDocument/2006/relationships/slideLayout" Target="../slideLayouts/slideLayout627.xml"/><Relationship Id="rId24" Type="http://schemas.openxmlformats.org/officeDocument/2006/relationships/slideLayout" Target="../slideLayouts/slideLayout626.xml"/><Relationship Id="rId23" Type="http://schemas.openxmlformats.org/officeDocument/2006/relationships/slideLayout" Target="../slideLayouts/slideLayout625.xml"/><Relationship Id="rId22" Type="http://schemas.openxmlformats.org/officeDocument/2006/relationships/slideLayout" Target="../slideLayouts/slideLayout624.xml"/><Relationship Id="rId21" Type="http://schemas.openxmlformats.org/officeDocument/2006/relationships/slideLayout" Target="../slideLayouts/slideLayout623.xml"/><Relationship Id="rId20" Type="http://schemas.openxmlformats.org/officeDocument/2006/relationships/slideLayout" Target="../slideLayouts/slideLayout622.xml"/><Relationship Id="rId2" Type="http://schemas.openxmlformats.org/officeDocument/2006/relationships/slideLayout" Target="../slideLayouts/slideLayout604.xml"/><Relationship Id="rId19" Type="http://schemas.openxmlformats.org/officeDocument/2006/relationships/slideLayout" Target="../slideLayouts/slideLayout621.xml"/><Relationship Id="rId18" Type="http://schemas.openxmlformats.org/officeDocument/2006/relationships/slideLayout" Target="../slideLayouts/slideLayout620.xml"/><Relationship Id="rId17" Type="http://schemas.openxmlformats.org/officeDocument/2006/relationships/slideLayout" Target="../slideLayouts/slideLayout619.xml"/><Relationship Id="rId16" Type="http://schemas.openxmlformats.org/officeDocument/2006/relationships/slideLayout" Target="../slideLayouts/slideLayout618.xml"/><Relationship Id="rId15" Type="http://schemas.openxmlformats.org/officeDocument/2006/relationships/slideLayout" Target="../slideLayouts/slideLayout617.xml"/><Relationship Id="rId14" Type="http://schemas.openxmlformats.org/officeDocument/2006/relationships/slideLayout" Target="../slideLayouts/slideLayout616.xml"/><Relationship Id="rId13" Type="http://schemas.openxmlformats.org/officeDocument/2006/relationships/slideLayout" Target="../slideLayouts/slideLayout615.xml"/><Relationship Id="rId12" Type="http://schemas.openxmlformats.org/officeDocument/2006/relationships/slideLayout" Target="../slideLayouts/slideLayout614.xml"/><Relationship Id="rId11" Type="http://schemas.openxmlformats.org/officeDocument/2006/relationships/slideLayout" Target="../slideLayouts/slideLayout613.xml"/><Relationship Id="rId10" Type="http://schemas.openxmlformats.org/officeDocument/2006/relationships/slideLayout" Target="../slideLayouts/slideLayout612.xml"/><Relationship Id="rId1" Type="http://schemas.openxmlformats.org/officeDocument/2006/relationships/slideLayout" Target="../slideLayouts/slideLayout60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654.xml"/><Relationship Id="rId8" Type="http://schemas.openxmlformats.org/officeDocument/2006/relationships/slideLayout" Target="../slideLayouts/slideLayout653.xml"/><Relationship Id="rId7" Type="http://schemas.openxmlformats.org/officeDocument/2006/relationships/slideLayout" Target="../slideLayouts/slideLayout652.xml"/><Relationship Id="rId6" Type="http://schemas.openxmlformats.org/officeDocument/2006/relationships/slideLayout" Target="../slideLayouts/slideLayout651.xml"/><Relationship Id="rId5" Type="http://schemas.openxmlformats.org/officeDocument/2006/relationships/slideLayout" Target="../slideLayouts/slideLayout650.xml"/><Relationship Id="rId46" Type="http://schemas.openxmlformats.org/officeDocument/2006/relationships/theme" Target="../theme/theme16.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688.xml"/><Relationship Id="rId42" Type="http://schemas.openxmlformats.org/officeDocument/2006/relationships/slideLayout" Target="../slideLayouts/slideLayout687.xml"/><Relationship Id="rId41" Type="http://schemas.openxmlformats.org/officeDocument/2006/relationships/slideLayout" Target="../slideLayouts/slideLayout686.xml"/><Relationship Id="rId40" Type="http://schemas.openxmlformats.org/officeDocument/2006/relationships/slideLayout" Target="../slideLayouts/slideLayout685.xml"/><Relationship Id="rId4" Type="http://schemas.openxmlformats.org/officeDocument/2006/relationships/slideLayout" Target="../slideLayouts/slideLayout649.xml"/><Relationship Id="rId39" Type="http://schemas.openxmlformats.org/officeDocument/2006/relationships/slideLayout" Target="../slideLayouts/slideLayout684.xml"/><Relationship Id="rId38" Type="http://schemas.openxmlformats.org/officeDocument/2006/relationships/slideLayout" Target="../slideLayouts/slideLayout683.xml"/><Relationship Id="rId37" Type="http://schemas.openxmlformats.org/officeDocument/2006/relationships/slideLayout" Target="../slideLayouts/slideLayout682.xml"/><Relationship Id="rId36" Type="http://schemas.openxmlformats.org/officeDocument/2006/relationships/slideLayout" Target="../slideLayouts/slideLayout681.xml"/><Relationship Id="rId35" Type="http://schemas.openxmlformats.org/officeDocument/2006/relationships/slideLayout" Target="../slideLayouts/slideLayout680.xml"/><Relationship Id="rId34" Type="http://schemas.openxmlformats.org/officeDocument/2006/relationships/slideLayout" Target="../slideLayouts/slideLayout679.xml"/><Relationship Id="rId33" Type="http://schemas.openxmlformats.org/officeDocument/2006/relationships/slideLayout" Target="../slideLayouts/slideLayout678.xml"/><Relationship Id="rId32" Type="http://schemas.openxmlformats.org/officeDocument/2006/relationships/slideLayout" Target="../slideLayouts/slideLayout677.xml"/><Relationship Id="rId31" Type="http://schemas.openxmlformats.org/officeDocument/2006/relationships/slideLayout" Target="../slideLayouts/slideLayout676.xml"/><Relationship Id="rId30" Type="http://schemas.openxmlformats.org/officeDocument/2006/relationships/slideLayout" Target="../slideLayouts/slideLayout675.xml"/><Relationship Id="rId3" Type="http://schemas.openxmlformats.org/officeDocument/2006/relationships/slideLayout" Target="../slideLayouts/slideLayout648.xml"/><Relationship Id="rId29" Type="http://schemas.openxmlformats.org/officeDocument/2006/relationships/slideLayout" Target="../slideLayouts/slideLayout674.xml"/><Relationship Id="rId28" Type="http://schemas.openxmlformats.org/officeDocument/2006/relationships/slideLayout" Target="../slideLayouts/slideLayout673.xml"/><Relationship Id="rId27" Type="http://schemas.openxmlformats.org/officeDocument/2006/relationships/slideLayout" Target="../slideLayouts/slideLayout672.xml"/><Relationship Id="rId26" Type="http://schemas.openxmlformats.org/officeDocument/2006/relationships/slideLayout" Target="../slideLayouts/slideLayout671.xml"/><Relationship Id="rId25" Type="http://schemas.openxmlformats.org/officeDocument/2006/relationships/slideLayout" Target="../slideLayouts/slideLayout670.xml"/><Relationship Id="rId24" Type="http://schemas.openxmlformats.org/officeDocument/2006/relationships/slideLayout" Target="../slideLayouts/slideLayout669.xml"/><Relationship Id="rId23" Type="http://schemas.openxmlformats.org/officeDocument/2006/relationships/slideLayout" Target="../slideLayouts/slideLayout668.xml"/><Relationship Id="rId22" Type="http://schemas.openxmlformats.org/officeDocument/2006/relationships/slideLayout" Target="../slideLayouts/slideLayout667.xml"/><Relationship Id="rId21" Type="http://schemas.openxmlformats.org/officeDocument/2006/relationships/slideLayout" Target="../slideLayouts/slideLayout666.xml"/><Relationship Id="rId20" Type="http://schemas.openxmlformats.org/officeDocument/2006/relationships/slideLayout" Target="../slideLayouts/slideLayout665.xml"/><Relationship Id="rId2" Type="http://schemas.openxmlformats.org/officeDocument/2006/relationships/slideLayout" Target="../slideLayouts/slideLayout647.xml"/><Relationship Id="rId19" Type="http://schemas.openxmlformats.org/officeDocument/2006/relationships/slideLayout" Target="../slideLayouts/slideLayout664.xml"/><Relationship Id="rId18" Type="http://schemas.openxmlformats.org/officeDocument/2006/relationships/slideLayout" Target="../slideLayouts/slideLayout663.xml"/><Relationship Id="rId17" Type="http://schemas.openxmlformats.org/officeDocument/2006/relationships/slideLayout" Target="../slideLayouts/slideLayout662.xml"/><Relationship Id="rId16" Type="http://schemas.openxmlformats.org/officeDocument/2006/relationships/slideLayout" Target="../slideLayouts/slideLayout661.xml"/><Relationship Id="rId15" Type="http://schemas.openxmlformats.org/officeDocument/2006/relationships/slideLayout" Target="../slideLayouts/slideLayout660.xml"/><Relationship Id="rId14" Type="http://schemas.openxmlformats.org/officeDocument/2006/relationships/slideLayout" Target="../slideLayouts/slideLayout659.xml"/><Relationship Id="rId13" Type="http://schemas.openxmlformats.org/officeDocument/2006/relationships/slideLayout" Target="../slideLayouts/slideLayout658.xml"/><Relationship Id="rId12" Type="http://schemas.openxmlformats.org/officeDocument/2006/relationships/slideLayout" Target="../slideLayouts/slideLayout657.xml"/><Relationship Id="rId11" Type="http://schemas.openxmlformats.org/officeDocument/2006/relationships/slideLayout" Target="../slideLayouts/slideLayout656.xml"/><Relationship Id="rId10" Type="http://schemas.openxmlformats.org/officeDocument/2006/relationships/slideLayout" Target="../slideLayouts/slideLayout655.xml"/><Relationship Id="rId1" Type="http://schemas.openxmlformats.org/officeDocument/2006/relationships/slideLayout" Target="../slideLayouts/slideLayout64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697.xml"/><Relationship Id="rId8" Type="http://schemas.openxmlformats.org/officeDocument/2006/relationships/slideLayout" Target="../slideLayouts/slideLayout696.xml"/><Relationship Id="rId7" Type="http://schemas.openxmlformats.org/officeDocument/2006/relationships/slideLayout" Target="../slideLayouts/slideLayout695.xml"/><Relationship Id="rId6" Type="http://schemas.openxmlformats.org/officeDocument/2006/relationships/slideLayout" Target="../slideLayouts/slideLayout694.xml"/><Relationship Id="rId5" Type="http://schemas.openxmlformats.org/officeDocument/2006/relationships/slideLayout" Target="../slideLayouts/slideLayout693.xml"/><Relationship Id="rId46" Type="http://schemas.openxmlformats.org/officeDocument/2006/relationships/theme" Target="../theme/theme17.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731.xml"/><Relationship Id="rId42" Type="http://schemas.openxmlformats.org/officeDocument/2006/relationships/slideLayout" Target="../slideLayouts/slideLayout730.xml"/><Relationship Id="rId41" Type="http://schemas.openxmlformats.org/officeDocument/2006/relationships/slideLayout" Target="../slideLayouts/slideLayout729.xml"/><Relationship Id="rId40" Type="http://schemas.openxmlformats.org/officeDocument/2006/relationships/slideLayout" Target="../slideLayouts/slideLayout728.xml"/><Relationship Id="rId4" Type="http://schemas.openxmlformats.org/officeDocument/2006/relationships/slideLayout" Target="../slideLayouts/slideLayout692.xml"/><Relationship Id="rId39" Type="http://schemas.openxmlformats.org/officeDocument/2006/relationships/slideLayout" Target="../slideLayouts/slideLayout727.xml"/><Relationship Id="rId38" Type="http://schemas.openxmlformats.org/officeDocument/2006/relationships/slideLayout" Target="../slideLayouts/slideLayout726.xml"/><Relationship Id="rId37" Type="http://schemas.openxmlformats.org/officeDocument/2006/relationships/slideLayout" Target="../slideLayouts/slideLayout725.xml"/><Relationship Id="rId36" Type="http://schemas.openxmlformats.org/officeDocument/2006/relationships/slideLayout" Target="../slideLayouts/slideLayout724.xml"/><Relationship Id="rId35" Type="http://schemas.openxmlformats.org/officeDocument/2006/relationships/slideLayout" Target="../slideLayouts/slideLayout723.xml"/><Relationship Id="rId34" Type="http://schemas.openxmlformats.org/officeDocument/2006/relationships/slideLayout" Target="../slideLayouts/slideLayout722.xml"/><Relationship Id="rId33" Type="http://schemas.openxmlformats.org/officeDocument/2006/relationships/slideLayout" Target="../slideLayouts/slideLayout721.xml"/><Relationship Id="rId32" Type="http://schemas.openxmlformats.org/officeDocument/2006/relationships/slideLayout" Target="../slideLayouts/slideLayout720.xml"/><Relationship Id="rId31" Type="http://schemas.openxmlformats.org/officeDocument/2006/relationships/slideLayout" Target="../slideLayouts/slideLayout719.xml"/><Relationship Id="rId30" Type="http://schemas.openxmlformats.org/officeDocument/2006/relationships/slideLayout" Target="../slideLayouts/slideLayout718.xml"/><Relationship Id="rId3" Type="http://schemas.openxmlformats.org/officeDocument/2006/relationships/slideLayout" Target="../slideLayouts/slideLayout691.xml"/><Relationship Id="rId29" Type="http://schemas.openxmlformats.org/officeDocument/2006/relationships/slideLayout" Target="../slideLayouts/slideLayout717.xml"/><Relationship Id="rId28" Type="http://schemas.openxmlformats.org/officeDocument/2006/relationships/slideLayout" Target="../slideLayouts/slideLayout716.xml"/><Relationship Id="rId27" Type="http://schemas.openxmlformats.org/officeDocument/2006/relationships/slideLayout" Target="../slideLayouts/slideLayout715.xml"/><Relationship Id="rId26" Type="http://schemas.openxmlformats.org/officeDocument/2006/relationships/slideLayout" Target="../slideLayouts/slideLayout714.xml"/><Relationship Id="rId25" Type="http://schemas.openxmlformats.org/officeDocument/2006/relationships/slideLayout" Target="../slideLayouts/slideLayout713.xml"/><Relationship Id="rId24" Type="http://schemas.openxmlformats.org/officeDocument/2006/relationships/slideLayout" Target="../slideLayouts/slideLayout712.xml"/><Relationship Id="rId23" Type="http://schemas.openxmlformats.org/officeDocument/2006/relationships/slideLayout" Target="../slideLayouts/slideLayout711.xml"/><Relationship Id="rId22" Type="http://schemas.openxmlformats.org/officeDocument/2006/relationships/slideLayout" Target="../slideLayouts/slideLayout710.xml"/><Relationship Id="rId21" Type="http://schemas.openxmlformats.org/officeDocument/2006/relationships/slideLayout" Target="../slideLayouts/slideLayout709.xml"/><Relationship Id="rId20" Type="http://schemas.openxmlformats.org/officeDocument/2006/relationships/slideLayout" Target="../slideLayouts/slideLayout708.xml"/><Relationship Id="rId2" Type="http://schemas.openxmlformats.org/officeDocument/2006/relationships/slideLayout" Target="../slideLayouts/slideLayout690.xml"/><Relationship Id="rId19" Type="http://schemas.openxmlformats.org/officeDocument/2006/relationships/slideLayout" Target="../slideLayouts/slideLayout707.xml"/><Relationship Id="rId18" Type="http://schemas.openxmlformats.org/officeDocument/2006/relationships/slideLayout" Target="../slideLayouts/slideLayout706.xml"/><Relationship Id="rId17" Type="http://schemas.openxmlformats.org/officeDocument/2006/relationships/slideLayout" Target="../slideLayouts/slideLayout705.xml"/><Relationship Id="rId16" Type="http://schemas.openxmlformats.org/officeDocument/2006/relationships/slideLayout" Target="../slideLayouts/slideLayout704.xml"/><Relationship Id="rId15" Type="http://schemas.openxmlformats.org/officeDocument/2006/relationships/slideLayout" Target="../slideLayouts/slideLayout703.xml"/><Relationship Id="rId14" Type="http://schemas.openxmlformats.org/officeDocument/2006/relationships/slideLayout" Target="../slideLayouts/slideLayout702.xml"/><Relationship Id="rId13" Type="http://schemas.openxmlformats.org/officeDocument/2006/relationships/slideLayout" Target="../slideLayouts/slideLayout701.xml"/><Relationship Id="rId12" Type="http://schemas.openxmlformats.org/officeDocument/2006/relationships/slideLayout" Target="../slideLayouts/slideLayout700.xml"/><Relationship Id="rId11" Type="http://schemas.openxmlformats.org/officeDocument/2006/relationships/slideLayout" Target="../slideLayouts/slideLayout699.xml"/><Relationship Id="rId10" Type="http://schemas.openxmlformats.org/officeDocument/2006/relationships/slideLayout" Target="../slideLayouts/slideLayout698.xml"/><Relationship Id="rId1" Type="http://schemas.openxmlformats.org/officeDocument/2006/relationships/slideLayout" Target="../slideLayouts/slideLayout68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740.xml"/><Relationship Id="rId8" Type="http://schemas.openxmlformats.org/officeDocument/2006/relationships/slideLayout" Target="../slideLayouts/slideLayout739.xml"/><Relationship Id="rId7" Type="http://schemas.openxmlformats.org/officeDocument/2006/relationships/slideLayout" Target="../slideLayouts/slideLayout738.xml"/><Relationship Id="rId6" Type="http://schemas.openxmlformats.org/officeDocument/2006/relationships/slideLayout" Target="../slideLayouts/slideLayout737.xml"/><Relationship Id="rId5" Type="http://schemas.openxmlformats.org/officeDocument/2006/relationships/slideLayout" Target="../slideLayouts/slideLayout736.xml"/><Relationship Id="rId46" Type="http://schemas.openxmlformats.org/officeDocument/2006/relationships/theme" Target="../theme/theme18.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774.xml"/><Relationship Id="rId42" Type="http://schemas.openxmlformats.org/officeDocument/2006/relationships/slideLayout" Target="../slideLayouts/slideLayout773.xml"/><Relationship Id="rId41" Type="http://schemas.openxmlformats.org/officeDocument/2006/relationships/slideLayout" Target="../slideLayouts/slideLayout772.xml"/><Relationship Id="rId40" Type="http://schemas.openxmlformats.org/officeDocument/2006/relationships/slideLayout" Target="../slideLayouts/slideLayout771.xml"/><Relationship Id="rId4" Type="http://schemas.openxmlformats.org/officeDocument/2006/relationships/slideLayout" Target="../slideLayouts/slideLayout735.xml"/><Relationship Id="rId39" Type="http://schemas.openxmlformats.org/officeDocument/2006/relationships/slideLayout" Target="../slideLayouts/slideLayout770.xml"/><Relationship Id="rId38" Type="http://schemas.openxmlformats.org/officeDocument/2006/relationships/slideLayout" Target="../slideLayouts/slideLayout769.xml"/><Relationship Id="rId37" Type="http://schemas.openxmlformats.org/officeDocument/2006/relationships/slideLayout" Target="../slideLayouts/slideLayout768.xml"/><Relationship Id="rId36" Type="http://schemas.openxmlformats.org/officeDocument/2006/relationships/slideLayout" Target="../slideLayouts/slideLayout767.xml"/><Relationship Id="rId35" Type="http://schemas.openxmlformats.org/officeDocument/2006/relationships/slideLayout" Target="../slideLayouts/slideLayout766.xml"/><Relationship Id="rId34" Type="http://schemas.openxmlformats.org/officeDocument/2006/relationships/slideLayout" Target="../slideLayouts/slideLayout765.xml"/><Relationship Id="rId33" Type="http://schemas.openxmlformats.org/officeDocument/2006/relationships/slideLayout" Target="../slideLayouts/slideLayout764.xml"/><Relationship Id="rId32" Type="http://schemas.openxmlformats.org/officeDocument/2006/relationships/slideLayout" Target="../slideLayouts/slideLayout763.xml"/><Relationship Id="rId31" Type="http://schemas.openxmlformats.org/officeDocument/2006/relationships/slideLayout" Target="../slideLayouts/slideLayout762.xml"/><Relationship Id="rId30" Type="http://schemas.openxmlformats.org/officeDocument/2006/relationships/slideLayout" Target="../slideLayouts/slideLayout761.xml"/><Relationship Id="rId3" Type="http://schemas.openxmlformats.org/officeDocument/2006/relationships/slideLayout" Target="../slideLayouts/slideLayout734.xml"/><Relationship Id="rId29" Type="http://schemas.openxmlformats.org/officeDocument/2006/relationships/slideLayout" Target="../slideLayouts/slideLayout760.xml"/><Relationship Id="rId28" Type="http://schemas.openxmlformats.org/officeDocument/2006/relationships/slideLayout" Target="../slideLayouts/slideLayout759.xml"/><Relationship Id="rId27" Type="http://schemas.openxmlformats.org/officeDocument/2006/relationships/slideLayout" Target="../slideLayouts/slideLayout758.xml"/><Relationship Id="rId26" Type="http://schemas.openxmlformats.org/officeDocument/2006/relationships/slideLayout" Target="../slideLayouts/slideLayout757.xml"/><Relationship Id="rId25" Type="http://schemas.openxmlformats.org/officeDocument/2006/relationships/slideLayout" Target="../slideLayouts/slideLayout756.xml"/><Relationship Id="rId24" Type="http://schemas.openxmlformats.org/officeDocument/2006/relationships/slideLayout" Target="../slideLayouts/slideLayout755.xml"/><Relationship Id="rId23" Type="http://schemas.openxmlformats.org/officeDocument/2006/relationships/slideLayout" Target="../slideLayouts/slideLayout754.xml"/><Relationship Id="rId22" Type="http://schemas.openxmlformats.org/officeDocument/2006/relationships/slideLayout" Target="../slideLayouts/slideLayout753.xml"/><Relationship Id="rId21" Type="http://schemas.openxmlformats.org/officeDocument/2006/relationships/slideLayout" Target="../slideLayouts/slideLayout752.xml"/><Relationship Id="rId20" Type="http://schemas.openxmlformats.org/officeDocument/2006/relationships/slideLayout" Target="../slideLayouts/slideLayout751.xml"/><Relationship Id="rId2" Type="http://schemas.openxmlformats.org/officeDocument/2006/relationships/slideLayout" Target="../slideLayouts/slideLayout733.xml"/><Relationship Id="rId19" Type="http://schemas.openxmlformats.org/officeDocument/2006/relationships/slideLayout" Target="../slideLayouts/slideLayout750.xml"/><Relationship Id="rId18" Type="http://schemas.openxmlformats.org/officeDocument/2006/relationships/slideLayout" Target="../slideLayouts/slideLayout749.xml"/><Relationship Id="rId17" Type="http://schemas.openxmlformats.org/officeDocument/2006/relationships/slideLayout" Target="../slideLayouts/slideLayout748.xml"/><Relationship Id="rId16" Type="http://schemas.openxmlformats.org/officeDocument/2006/relationships/slideLayout" Target="../slideLayouts/slideLayout747.xml"/><Relationship Id="rId15" Type="http://schemas.openxmlformats.org/officeDocument/2006/relationships/slideLayout" Target="../slideLayouts/slideLayout746.xml"/><Relationship Id="rId14" Type="http://schemas.openxmlformats.org/officeDocument/2006/relationships/slideLayout" Target="../slideLayouts/slideLayout745.xml"/><Relationship Id="rId13" Type="http://schemas.openxmlformats.org/officeDocument/2006/relationships/slideLayout" Target="../slideLayouts/slideLayout744.xml"/><Relationship Id="rId12" Type="http://schemas.openxmlformats.org/officeDocument/2006/relationships/slideLayout" Target="../slideLayouts/slideLayout743.xml"/><Relationship Id="rId11" Type="http://schemas.openxmlformats.org/officeDocument/2006/relationships/slideLayout" Target="../slideLayouts/slideLayout742.xml"/><Relationship Id="rId10" Type="http://schemas.openxmlformats.org/officeDocument/2006/relationships/slideLayout" Target="../slideLayouts/slideLayout741.xml"/><Relationship Id="rId1" Type="http://schemas.openxmlformats.org/officeDocument/2006/relationships/slideLayout" Target="../slideLayouts/slideLayout732.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783.xml"/><Relationship Id="rId8" Type="http://schemas.openxmlformats.org/officeDocument/2006/relationships/slideLayout" Target="../slideLayouts/slideLayout782.xml"/><Relationship Id="rId7" Type="http://schemas.openxmlformats.org/officeDocument/2006/relationships/slideLayout" Target="../slideLayouts/slideLayout781.xml"/><Relationship Id="rId6" Type="http://schemas.openxmlformats.org/officeDocument/2006/relationships/slideLayout" Target="../slideLayouts/slideLayout780.xml"/><Relationship Id="rId5" Type="http://schemas.openxmlformats.org/officeDocument/2006/relationships/slideLayout" Target="../slideLayouts/slideLayout779.xml"/><Relationship Id="rId46" Type="http://schemas.openxmlformats.org/officeDocument/2006/relationships/theme" Target="../theme/theme19.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817.xml"/><Relationship Id="rId42" Type="http://schemas.openxmlformats.org/officeDocument/2006/relationships/slideLayout" Target="../slideLayouts/slideLayout816.xml"/><Relationship Id="rId41" Type="http://schemas.openxmlformats.org/officeDocument/2006/relationships/slideLayout" Target="../slideLayouts/slideLayout815.xml"/><Relationship Id="rId40" Type="http://schemas.openxmlformats.org/officeDocument/2006/relationships/slideLayout" Target="../slideLayouts/slideLayout814.xml"/><Relationship Id="rId4" Type="http://schemas.openxmlformats.org/officeDocument/2006/relationships/slideLayout" Target="../slideLayouts/slideLayout778.xml"/><Relationship Id="rId39" Type="http://schemas.openxmlformats.org/officeDocument/2006/relationships/slideLayout" Target="../slideLayouts/slideLayout813.xml"/><Relationship Id="rId38" Type="http://schemas.openxmlformats.org/officeDocument/2006/relationships/slideLayout" Target="../slideLayouts/slideLayout812.xml"/><Relationship Id="rId37" Type="http://schemas.openxmlformats.org/officeDocument/2006/relationships/slideLayout" Target="../slideLayouts/slideLayout811.xml"/><Relationship Id="rId36" Type="http://schemas.openxmlformats.org/officeDocument/2006/relationships/slideLayout" Target="../slideLayouts/slideLayout810.xml"/><Relationship Id="rId35" Type="http://schemas.openxmlformats.org/officeDocument/2006/relationships/slideLayout" Target="../slideLayouts/slideLayout809.xml"/><Relationship Id="rId34" Type="http://schemas.openxmlformats.org/officeDocument/2006/relationships/slideLayout" Target="../slideLayouts/slideLayout808.xml"/><Relationship Id="rId33" Type="http://schemas.openxmlformats.org/officeDocument/2006/relationships/slideLayout" Target="../slideLayouts/slideLayout807.xml"/><Relationship Id="rId32" Type="http://schemas.openxmlformats.org/officeDocument/2006/relationships/slideLayout" Target="../slideLayouts/slideLayout806.xml"/><Relationship Id="rId31" Type="http://schemas.openxmlformats.org/officeDocument/2006/relationships/slideLayout" Target="../slideLayouts/slideLayout805.xml"/><Relationship Id="rId30" Type="http://schemas.openxmlformats.org/officeDocument/2006/relationships/slideLayout" Target="../slideLayouts/slideLayout804.xml"/><Relationship Id="rId3" Type="http://schemas.openxmlformats.org/officeDocument/2006/relationships/slideLayout" Target="../slideLayouts/slideLayout777.xml"/><Relationship Id="rId29" Type="http://schemas.openxmlformats.org/officeDocument/2006/relationships/slideLayout" Target="../slideLayouts/slideLayout803.xml"/><Relationship Id="rId28" Type="http://schemas.openxmlformats.org/officeDocument/2006/relationships/slideLayout" Target="../slideLayouts/slideLayout802.xml"/><Relationship Id="rId27" Type="http://schemas.openxmlformats.org/officeDocument/2006/relationships/slideLayout" Target="../slideLayouts/slideLayout801.xml"/><Relationship Id="rId26" Type="http://schemas.openxmlformats.org/officeDocument/2006/relationships/slideLayout" Target="../slideLayouts/slideLayout800.xml"/><Relationship Id="rId25" Type="http://schemas.openxmlformats.org/officeDocument/2006/relationships/slideLayout" Target="../slideLayouts/slideLayout799.xml"/><Relationship Id="rId24" Type="http://schemas.openxmlformats.org/officeDocument/2006/relationships/slideLayout" Target="../slideLayouts/slideLayout798.xml"/><Relationship Id="rId23" Type="http://schemas.openxmlformats.org/officeDocument/2006/relationships/slideLayout" Target="../slideLayouts/slideLayout797.xml"/><Relationship Id="rId22" Type="http://schemas.openxmlformats.org/officeDocument/2006/relationships/slideLayout" Target="../slideLayouts/slideLayout796.xml"/><Relationship Id="rId21" Type="http://schemas.openxmlformats.org/officeDocument/2006/relationships/slideLayout" Target="../slideLayouts/slideLayout795.xml"/><Relationship Id="rId20" Type="http://schemas.openxmlformats.org/officeDocument/2006/relationships/slideLayout" Target="../slideLayouts/slideLayout794.xml"/><Relationship Id="rId2" Type="http://schemas.openxmlformats.org/officeDocument/2006/relationships/slideLayout" Target="../slideLayouts/slideLayout776.xml"/><Relationship Id="rId19" Type="http://schemas.openxmlformats.org/officeDocument/2006/relationships/slideLayout" Target="../slideLayouts/slideLayout793.xml"/><Relationship Id="rId18" Type="http://schemas.openxmlformats.org/officeDocument/2006/relationships/slideLayout" Target="../slideLayouts/slideLayout792.xml"/><Relationship Id="rId17" Type="http://schemas.openxmlformats.org/officeDocument/2006/relationships/slideLayout" Target="../slideLayouts/slideLayout791.xml"/><Relationship Id="rId16" Type="http://schemas.openxmlformats.org/officeDocument/2006/relationships/slideLayout" Target="../slideLayouts/slideLayout790.xml"/><Relationship Id="rId15" Type="http://schemas.openxmlformats.org/officeDocument/2006/relationships/slideLayout" Target="../slideLayouts/slideLayout789.xml"/><Relationship Id="rId14" Type="http://schemas.openxmlformats.org/officeDocument/2006/relationships/slideLayout" Target="../slideLayouts/slideLayout788.xml"/><Relationship Id="rId13" Type="http://schemas.openxmlformats.org/officeDocument/2006/relationships/slideLayout" Target="../slideLayouts/slideLayout787.xml"/><Relationship Id="rId12" Type="http://schemas.openxmlformats.org/officeDocument/2006/relationships/slideLayout" Target="../slideLayouts/slideLayout786.xml"/><Relationship Id="rId11" Type="http://schemas.openxmlformats.org/officeDocument/2006/relationships/slideLayout" Target="../slideLayouts/slideLayout785.xml"/><Relationship Id="rId10" Type="http://schemas.openxmlformats.org/officeDocument/2006/relationships/slideLayout" Target="../slideLayouts/slideLayout784.xml"/><Relationship Id="rId1" Type="http://schemas.openxmlformats.org/officeDocument/2006/relationships/slideLayout" Target="../slideLayouts/slideLayout77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6" Type="http://schemas.openxmlformats.org/officeDocument/2006/relationships/theme" Target="../theme/theme2.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86.xml"/><Relationship Id="rId42" Type="http://schemas.openxmlformats.org/officeDocument/2006/relationships/slideLayout" Target="../slideLayouts/slideLayout85.xml"/><Relationship Id="rId41" Type="http://schemas.openxmlformats.org/officeDocument/2006/relationships/slideLayout" Target="../slideLayouts/slideLayout84.xml"/><Relationship Id="rId40" Type="http://schemas.openxmlformats.org/officeDocument/2006/relationships/slideLayout" Target="../slideLayouts/slideLayout83.xml"/><Relationship Id="rId4" Type="http://schemas.openxmlformats.org/officeDocument/2006/relationships/slideLayout" Target="../slideLayouts/slideLayout47.xml"/><Relationship Id="rId39" Type="http://schemas.openxmlformats.org/officeDocument/2006/relationships/slideLayout" Target="../slideLayouts/slideLayout82.xml"/><Relationship Id="rId38" Type="http://schemas.openxmlformats.org/officeDocument/2006/relationships/slideLayout" Target="../slideLayouts/slideLayout81.xml"/><Relationship Id="rId37" Type="http://schemas.openxmlformats.org/officeDocument/2006/relationships/slideLayout" Target="../slideLayouts/slideLayout80.xml"/><Relationship Id="rId36" Type="http://schemas.openxmlformats.org/officeDocument/2006/relationships/slideLayout" Target="../slideLayouts/slideLayout79.xml"/><Relationship Id="rId35" Type="http://schemas.openxmlformats.org/officeDocument/2006/relationships/slideLayout" Target="../slideLayouts/slideLayout78.xml"/><Relationship Id="rId34" Type="http://schemas.openxmlformats.org/officeDocument/2006/relationships/slideLayout" Target="../slideLayouts/slideLayout77.xml"/><Relationship Id="rId33" Type="http://schemas.openxmlformats.org/officeDocument/2006/relationships/slideLayout" Target="../slideLayouts/slideLayout76.xml"/><Relationship Id="rId32" Type="http://schemas.openxmlformats.org/officeDocument/2006/relationships/slideLayout" Target="../slideLayouts/slideLayout75.xml"/><Relationship Id="rId31" Type="http://schemas.openxmlformats.org/officeDocument/2006/relationships/slideLayout" Target="../slideLayouts/slideLayout74.xml"/><Relationship Id="rId30" Type="http://schemas.openxmlformats.org/officeDocument/2006/relationships/slideLayout" Target="../slideLayouts/slideLayout73.xml"/><Relationship Id="rId3" Type="http://schemas.openxmlformats.org/officeDocument/2006/relationships/slideLayout" Target="../slideLayouts/slideLayout46.xml"/><Relationship Id="rId29" Type="http://schemas.openxmlformats.org/officeDocument/2006/relationships/slideLayout" Target="../slideLayouts/slideLayout72.xml"/><Relationship Id="rId28" Type="http://schemas.openxmlformats.org/officeDocument/2006/relationships/slideLayout" Target="../slideLayouts/slideLayout71.xml"/><Relationship Id="rId27" Type="http://schemas.openxmlformats.org/officeDocument/2006/relationships/slideLayout" Target="../slideLayouts/slideLayout70.xml"/><Relationship Id="rId26" Type="http://schemas.openxmlformats.org/officeDocument/2006/relationships/slideLayout" Target="../slideLayouts/slideLayout69.xml"/><Relationship Id="rId25" Type="http://schemas.openxmlformats.org/officeDocument/2006/relationships/slideLayout" Target="../slideLayouts/slideLayout68.xml"/><Relationship Id="rId24" Type="http://schemas.openxmlformats.org/officeDocument/2006/relationships/slideLayout" Target="../slideLayouts/slideLayout67.xml"/><Relationship Id="rId23" Type="http://schemas.openxmlformats.org/officeDocument/2006/relationships/slideLayout" Target="../slideLayouts/slideLayout66.xml"/><Relationship Id="rId22" Type="http://schemas.openxmlformats.org/officeDocument/2006/relationships/slideLayout" Target="../slideLayouts/slideLayout65.xml"/><Relationship Id="rId21" Type="http://schemas.openxmlformats.org/officeDocument/2006/relationships/slideLayout" Target="../slideLayouts/slideLayout64.xml"/><Relationship Id="rId20" Type="http://schemas.openxmlformats.org/officeDocument/2006/relationships/slideLayout" Target="../slideLayouts/slideLayout63.xml"/><Relationship Id="rId2" Type="http://schemas.openxmlformats.org/officeDocument/2006/relationships/slideLayout" Target="../slideLayouts/slideLayout45.xml"/><Relationship Id="rId19" Type="http://schemas.openxmlformats.org/officeDocument/2006/relationships/slideLayout" Target="../slideLayouts/slideLayout62.xml"/><Relationship Id="rId18" Type="http://schemas.openxmlformats.org/officeDocument/2006/relationships/slideLayout" Target="../slideLayouts/slideLayout61.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826.xml"/><Relationship Id="rId8" Type="http://schemas.openxmlformats.org/officeDocument/2006/relationships/slideLayout" Target="../slideLayouts/slideLayout825.xml"/><Relationship Id="rId7" Type="http://schemas.openxmlformats.org/officeDocument/2006/relationships/slideLayout" Target="../slideLayouts/slideLayout824.xml"/><Relationship Id="rId6" Type="http://schemas.openxmlformats.org/officeDocument/2006/relationships/slideLayout" Target="../slideLayouts/slideLayout823.xml"/><Relationship Id="rId5" Type="http://schemas.openxmlformats.org/officeDocument/2006/relationships/slideLayout" Target="../slideLayouts/slideLayout822.xml"/><Relationship Id="rId46" Type="http://schemas.openxmlformats.org/officeDocument/2006/relationships/theme" Target="../theme/theme20.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860.xml"/><Relationship Id="rId42" Type="http://schemas.openxmlformats.org/officeDocument/2006/relationships/slideLayout" Target="../slideLayouts/slideLayout859.xml"/><Relationship Id="rId41" Type="http://schemas.openxmlformats.org/officeDocument/2006/relationships/slideLayout" Target="../slideLayouts/slideLayout858.xml"/><Relationship Id="rId40" Type="http://schemas.openxmlformats.org/officeDocument/2006/relationships/slideLayout" Target="../slideLayouts/slideLayout857.xml"/><Relationship Id="rId4" Type="http://schemas.openxmlformats.org/officeDocument/2006/relationships/slideLayout" Target="../slideLayouts/slideLayout821.xml"/><Relationship Id="rId39" Type="http://schemas.openxmlformats.org/officeDocument/2006/relationships/slideLayout" Target="../slideLayouts/slideLayout856.xml"/><Relationship Id="rId38" Type="http://schemas.openxmlformats.org/officeDocument/2006/relationships/slideLayout" Target="../slideLayouts/slideLayout855.xml"/><Relationship Id="rId37" Type="http://schemas.openxmlformats.org/officeDocument/2006/relationships/slideLayout" Target="../slideLayouts/slideLayout854.xml"/><Relationship Id="rId36" Type="http://schemas.openxmlformats.org/officeDocument/2006/relationships/slideLayout" Target="../slideLayouts/slideLayout853.xml"/><Relationship Id="rId35" Type="http://schemas.openxmlformats.org/officeDocument/2006/relationships/slideLayout" Target="../slideLayouts/slideLayout852.xml"/><Relationship Id="rId34" Type="http://schemas.openxmlformats.org/officeDocument/2006/relationships/slideLayout" Target="../slideLayouts/slideLayout851.xml"/><Relationship Id="rId33" Type="http://schemas.openxmlformats.org/officeDocument/2006/relationships/slideLayout" Target="../slideLayouts/slideLayout850.xml"/><Relationship Id="rId32" Type="http://schemas.openxmlformats.org/officeDocument/2006/relationships/slideLayout" Target="../slideLayouts/slideLayout849.xml"/><Relationship Id="rId31" Type="http://schemas.openxmlformats.org/officeDocument/2006/relationships/slideLayout" Target="../slideLayouts/slideLayout848.xml"/><Relationship Id="rId30" Type="http://schemas.openxmlformats.org/officeDocument/2006/relationships/slideLayout" Target="../slideLayouts/slideLayout847.xml"/><Relationship Id="rId3" Type="http://schemas.openxmlformats.org/officeDocument/2006/relationships/slideLayout" Target="../slideLayouts/slideLayout820.xml"/><Relationship Id="rId29" Type="http://schemas.openxmlformats.org/officeDocument/2006/relationships/slideLayout" Target="../slideLayouts/slideLayout846.xml"/><Relationship Id="rId28" Type="http://schemas.openxmlformats.org/officeDocument/2006/relationships/slideLayout" Target="../slideLayouts/slideLayout845.xml"/><Relationship Id="rId27" Type="http://schemas.openxmlformats.org/officeDocument/2006/relationships/slideLayout" Target="../slideLayouts/slideLayout844.xml"/><Relationship Id="rId26" Type="http://schemas.openxmlformats.org/officeDocument/2006/relationships/slideLayout" Target="../slideLayouts/slideLayout843.xml"/><Relationship Id="rId25" Type="http://schemas.openxmlformats.org/officeDocument/2006/relationships/slideLayout" Target="../slideLayouts/slideLayout842.xml"/><Relationship Id="rId24" Type="http://schemas.openxmlformats.org/officeDocument/2006/relationships/slideLayout" Target="../slideLayouts/slideLayout841.xml"/><Relationship Id="rId23" Type="http://schemas.openxmlformats.org/officeDocument/2006/relationships/slideLayout" Target="../slideLayouts/slideLayout840.xml"/><Relationship Id="rId22" Type="http://schemas.openxmlformats.org/officeDocument/2006/relationships/slideLayout" Target="../slideLayouts/slideLayout839.xml"/><Relationship Id="rId21" Type="http://schemas.openxmlformats.org/officeDocument/2006/relationships/slideLayout" Target="../slideLayouts/slideLayout838.xml"/><Relationship Id="rId20" Type="http://schemas.openxmlformats.org/officeDocument/2006/relationships/slideLayout" Target="../slideLayouts/slideLayout837.xml"/><Relationship Id="rId2" Type="http://schemas.openxmlformats.org/officeDocument/2006/relationships/slideLayout" Target="../slideLayouts/slideLayout819.xml"/><Relationship Id="rId19" Type="http://schemas.openxmlformats.org/officeDocument/2006/relationships/slideLayout" Target="../slideLayouts/slideLayout836.xml"/><Relationship Id="rId18" Type="http://schemas.openxmlformats.org/officeDocument/2006/relationships/slideLayout" Target="../slideLayouts/slideLayout835.xml"/><Relationship Id="rId17" Type="http://schemas.openxmlformats.org/officeDocument/2006/relationships/slideLayout" Target="../slideLayouts/slideLayout834.xml"/><Relationship Id="rId16" Type="http://schemas.openxmlformats.org/officeDocument/2006/relationships/slideLayout" Target="../slideLayouts/slideLayout833.xml"/><Relationship Id="rId15" Type="http://schemas.openxmlformats.org/officeDocument/2006/relationships/slideLayout" Target="../slideLayouts/slideLayout832.xml"/><Relationship Id="rId14" Type="http://schemas.openxmlformats.org/officeDocument/2006/relationships/slideLayout" Target="../slideLayouts/slideLayout831.xml"/><Relationship Id="rId13" Type="http://schemas.openxmlformats.org/officeDocument/2006/relationships/slideLayout" Target="../slideLayouts/slideLayout830.xml"/><Relationship Id="rId12" Type="http://schemas.openxmlformats.org/officeDocument/2006/relationships/slideLayout" Target="../slideLayouts/slideLayout829.xml"/><Relationship Id="rId11" Type="http://schemas.openxmlformats.org/officeDocument/2006/relationships/slideLayout" Target="../slideLayouts/slideLayout828.xml"/><Relationship Id="rId10" Type="http://schemas.openxmlformats.org/officeDocument/2006/relationships/slideLayout" Target="../slideLayouts/slideLayout827.xml"/><Relationship Id="rId1" Type="http://schemas.openxmlformats.org/officeDocument/2006/relationships/slideLayout" Target="../slideLayouts/slideLayout818.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869.xml"/><Relationship Id="rId8" Type="http://schemas.openxmlformats.org/officeDocument/2006/relationships/slideLayout" Target="../slideLayouts/slideLayout868.xml"/><Relationship Id="rId7" Type="http://schemas.openxmlformats.org/officeDocument/2006/relationships/slideLayout" Target="../slideLayouts/slideLayout867.xml"/><Relationship Id="rId6" Type="http://schemas.openxmlformats.org/officeDocument/2006/relationships/slideLayout" Target="../slideLayouts/slideLayout866.xml"/><Relationship Id="rId5" Type="http://schemas.openxmlformats.org/officeDocument/2006/relationships/slideLayout" Target="../slideLayouts/slideLayout865.xml"/><Relationship Id="rId46" Type="http://schemas.openxmlformats.org/officeDocument/2006/relationships/theme" Target="../theme/theme21.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903.xml"/><Relationship Id="rId42" Type="http://schemas.openxmlformats.org/officeDocument/2006/relationships/slideLayout" Target="../slideLayouts/slideLayout902.xml"/><Relationship Id="rId41" Type="http://schemas.openxmlformats.org/officeDocument/2006/relationships/slideLayout" Target="../slideLayouts/slideLayout901.xml"/><Relationship Id="rId40" Type="http://schemas.openxmlformats.org/officeDocument/2006/relationships/slideLayout" Target="../slideLayouts/slideLayout900.xml"/><Relationship Id="rId4" Type="http://schemas.openxmlformats.org/officeDocument/2006/relationships/slideLayout" Target="../slideLayouts/slideLayout864.xml"/><Relationship Id="rId39" Type="http://schemas.openxmlformats.org/officeDocument/2006/relationships/slideLayout" Target="../slideLayouts/slideLayout899.xml"/><Relationship Id="rId38" Type="http://schemas.openxmlformats.org/officeDocument/2006/relationships/slideLayout" Target="../slideLayouts/slideLayout898.xml"/><Relationship Id="rId37" Type="http://schemas.openxmlformats.org/officeDocument/2006/relationships/slideLayout" Target="../slideLayouts/slideLayout897.xml"/><Relationship Id="rId36" Type="http://schemas.openxmlformats.org/officeDocument/2006/relationships/slideLayout" Target="../slideLayouts/slideLayout896.xml"/><Relationship Id="rId35" Type="http://schemas.openxmlformats.org/officeDocument/2006/relationships/slideLayout" Target="../slideLayouts/slideLayout895.xml"/><Relationship Id="rId34" Type="http://schemas.openxmlformats.org/officeDocument/2006/relationships/slideLayout" Target="../slideLayouts/slideLayout894.xml"/><Relationship Id="rId33" Type="http://schemas.openxmlformats.org/officeDocument/2006/relationships/slideLayout" Target="../slideLayouts/slideLayout893.xml"/><Relationship Id="rId32" Type="http://schemas.openxmlformats.org/officeDocument/2006/relationships/slideLayout" Target="../slideLayouts/slideLayout892.xml"/><Relationship Id="rId31" Type="http://schemas.openxmlformats.org/officeDocument/2006/relationships/slideLayout" Target="../slideLayouts/slideLayout891.xml"/><Relationship Id="rId30" Type="http://schemas.openxmlformats.org/officeDocument/2006/relationships/slideLayout" Target="../slideLayouts/slideLayout890.xml"/><Relationship Id="rId3" Type="http://schemas.openxmlformats.org/officeDocument/2006/relationships/slideLayout" Target="../slideLayouts/slideLayout863.xml"/><Relationship Id="rId29" Type="http://schemas.openxmlformats.org/officeDocument/2006/relationships/slideLayout" Target="../slideLayouts/slideLayout889.xml"/><Relationship Id="rId28" Type="http://schemas.openxmlformats.org/officeDocument/2006/relationships/slideLayout" Target="../slideLayouts/slideLayout888.xml"/><Relationship Id="rId27" Type="http://schemas.openxmlformats.org/officeDocument/2006/relationships/slideLayout" Target="../slideLayouts/slideLayout887.xml"/><Relationship Id="rId26" Type="http://schemas.openxmlformats.org/officeDocument/2006/relationships/slideLayout" Target="../slideLayouts/slideLayout886.xml"/><Relationship Id="rId25" Type="http://schemas.openxmlformats.org/officeDocument/2006/relationships/slideLayout" Target="../slideLayouts/slideLayout885.xml"/><Relationship Id="rId24" Type="http://schemas.openxmlformats.org/officeDocument/2006/relationships/slideLayout" Target="../slideLayouts/slideLayout884.xml"/><Relationship Id="rId23" Type="http://schemas.openxmlformats.org/officeDocument/2006/relationships/slideLayout" Target="../slideLayouts/slideLayout883.xml"/><Relationship Id="rId22" Type="http://schemas.openxmlformats.org/officeDocument/2006/relationships/slideLayout" Target="../slideLayouts/slideLayout882.xml"/><Relationship Id="rId21" Type="http://schemas.openxmlformats.org/officeDocument/2006/relationships/slideLayout" Target="../slideLayouts/slideLayout881.xml"/><Relationship Id="rId20" Type="http://schemas.openxmlformats.org/officeDocument/2006/relationships/slideLayout" Target="../slideLayouts/slideLayout880.xml"/><Relationship Id="rId2" Type="http://schemas.openxmlformats.org/officeDocument/2006/relationships/slideLayout" Target="../slideLayouts/slideLayout862.xml"/><Relationship Id="rId19" Type="http://schemas.openxmlformats.org/officeDocument/2006/relationships/slideLayout" Target="../slideLayouts/slideLayout879.xml"/><Relationship Id="rId18" Type="http://schemas.openxmlformats.org/officeDocument/2006/relationships/slideLayout" Target="../slideLayouts/slideLayout878.xml"/><Relationship Id="rId17" Type="http://schemas.openxmlformats.org/officeDocument/2006/relationships/slideLayout" Target="../slideLayouts/slideLayout877.xml"/><Relationship Id="rId16" Type="http://schemas.openxmlformats.org/officeDocument/2006/relationships/slideLayout" Target="../slideLayouts/slideLayout876.xml"/><Relationship Id="rId15" Type="http://schemas.openxmlformats.org/officeDocument/2006/relationships/slideLayout" Target="../slideLayouts/slideLayout875.xml"/><Relationship Id="rId14" Type="http://schemas.openxmlformats.org/officeDocument/2006/relationships/slideLayout" Target="../slideLayouts/slideLayout874.xml"/><Relationship Id="rId13" Type="http://schemas.openxmlformats.org/officeDocument/2006/relationships/slideLayout" Target="../slideLayouts/slideLayout873.xml"/><Relationship Id="rId12" Type="http://schemas.openxmlformats.org/officeDocument/2006/relationships/slideLayout" Target="../slideLayouts/slideLayout872.xml"/><Relationship Id="rId11" Type="http://schemas.openxmlformats.org/officeDocument/2006/relationships/slideLayout" Target="../slideLayouts/slideLayout871.xml"/><Relationship Id="rId10" Type="http://schemas.openxmlformats.org/officeDocument/2006/relationships/slideLayout" Target="../slideLayouts/slideLayout870.xml"/><Relationship Id="rId1" Type="http://schemas.openxmlformats.org/officeDocument/2006/relationships/slideLayout" Target="../slideLayouts/slideLayout86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95.xml"/><Relationship Id="rId8" Type="http://schemas.openxmlformats.org/officeDocument/2006/relationships/slideLayout" Target="../slideLayouts/slideLayout94.xml"/><Relationship Id="rId7" Type="http://schemas.openxmlformats.org/officeDocument/2006/relationships/slideLayout" Target="../slideLayouts/slideLayout93.xml"/><Relationship Id="rId6" Type="http://schemas.openxmlformats.org/officeDocument/2006/relationships/slideLayout" Target="../slideLayouts/slideLayout92.xml"/><Relationship Id="rId5" Type="http://schemas.openxmlformats.org/officeDocument/2006/relationships/slideLayout" Target="../slideLayouts/slideLayout91.xml"/><Relationship Id="rId46" Type="http://schemas.openxmlformats.org/officeDocument/2006/relationships/theme" Target="../theme/theme3.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129.xml"/><Relationship Id="rId42" Type="http://schemas.openxmlformats.org/officeDocument/2006/relationships/slideLayout" Target="../slideLayouts/slideLayout128.xml"/><Relationship Id="rId41" Type="http://schemas.openxmlformats.org/officeDocument/2006/relationships/slideLayout" Target="../slideLayouts/slideLayout127.xml"/><Relationship Id="rId40" Type="http://schemas.openxmlformats.org/officeDocument/2006/relationships/slideLayout" Target="../slideLayouts/slideLayout126.xml"/><Relationship Id="rId4" Type="http://schemas.openxmlformats.org/officeDocument/2006/relationships/slideLayout" Target="../slideLayouts/slideLayout90.xml"/><Relationship Id="rId39" Type="http://schemas.openxmlformats.org/officeDocument/2006/relationships/slideLayout" Target="../slideLayouts/slideLayout125.xml"/><Relationship Id="rId38" Type="http://schemas.openxmlformats.org/officeDocument/2006/relationships/slideLayout" Target="../slideLayouts/slideLayout124.xml"/><Relationship Id="rId37" Type="http://schemas.openxmlformats.org/officeDocument/2006/relationships/slideLayout" Target="../slideLayouts/slideLayout123.xml"/><Relationship Id="rId36" Type="http://schemas.openxmlformats.org/officeDocument/2006/relationships/slideLayout" Target="../slideLayouts/slideLayout122.xml"/><Relationship Id="rId35" Type="http://schemas.openxmlformats.org/officeDocument/2006/relationships/slideLayout" Target="../slideLayouts/slideLayout121.xml"/><Relationship Id="rId34" Type="http://schemas.openxmlformats.org/officeDocument/2006/relationships/slideLayout" Target="../slideLayouts/slideLayout120.xml"/><Relationship Id="rId33" Type="http://schemas.openxmlformats.org/officeDocument/2006/relationships/slideLayout" Target="../slideLayouts/slideLayout119.xml"/><Relationship Id="rId32" Type="http://schemas.openxmlformats.org/officeDocument/2006/relationships/slideLayout" Target="../slideLayouts/slideLayout118.xml"/><Relationship Id="rId31" Type="http://schemas.openxmlformats.org/officeDocument/2006/relationships/slideLayout" Target="../slideLayouts/slideLayout117.xml"/><Relationship Id="rId30" Type="http://schemas.openxmlformats.org/officeDocument/2006/relationships/slideLayout" Target="../slideLayouts/slideLayout116.xml"/><Relationship Id="rId3" Type="http://schemas.openxmlformats.org/officeDocument/2006/relationships/slideLayout" Target="../slideLayouts/slideLayout89.xml"/><Relationship Id="rId29" Type="http://schemas.openxmlformats.org/officeDocument/2006/relationships/slideLayout" Target="../slideLayouts/slideLayout115.xml"/><Relationship Id="rId28" Type="http://schemas.openxmlformats.org/officeDocument/2006/relationships/slideLayout" Target="../slideLayouts/slideLayout114.xml"/><Relationship Id="rId27" Type="http://schemas.openxmlformats.org/officeDocument/2006/relationships/slideLayout" Target="../slideLayouts/slideLayout113.xml"/><Relationship Id="rId26" Type="http://schemas.openxmlformats.org/officeDocument/2006/relationships/slideLayout" Target="../slideLayouts/slideLayout112.xml"/><Relationship Id="rId25" Type="http://schemas.openxmlformats.org/officeDocument/2006/relationships/slideLayout" Target="../slideLayouts/slideLayout111.xml"/><Relationship Id="rId24" Type="http://schemas.openxmlformats.org/officeDocument/2006/relationships/slideLayout" Target="../slideLayouts/slideLayout110.xml"/><Relationship Id="rId23" Type="http://schemas.openxmlformats.org/officeDocument/2006/relationships/slideLayout" Target="../slideLayouts/slideLayout109.xml"/><Relationship Id="rId22" Type="http://schemas.openxmlformats.org/officeDocument/2006/relationships/slideLayout" Target="../slideLayouts/slideLayout108.xml"/><Relationship Id="rId21" Type="http://schemas.openxmlformats.org/officeDocument/2006/relationships/slideLayout" Target="../slideLayouts/slideLayout107.xml"/><Relationship Id="rId20" Type="http://schemas.openxmlformats.org/officeDocument/2006/relationships/slideLayout" Target="../slideLayouts/slideLayout106.xml"/><Relationship Id="rId2" Type="http://schemas.openxmlformats.org/officeDocument/2006/relationships/slideLayout" Target="../slideLayouts/slideLayout88.xml"/><Relationship Id="rId19" Type="http://schemas.openxmlformats.org/officeDocument/2006/relationships/slideLayout" Target="../slideLayouts/slideLayout105.xml"/><Relationship Id="rId18" Type="http://schemas.openxmlformats.org/officeDocument/2006/relationships/slideLayout" Target="../slideLayouts/slideLayout104.xml"/><Relationship Id="rId17" Type="http://schemas.openxmlformats.org/officeDocument/2006/relationships/slideLayout" Target="../slideLayouts/slideLayout103.xml"/><Relationship Id="rId16" Type="http://schemas.openxmlformats.org/officeDocument/2006/relationships/slideLayout" Target="../slideLayouts/slideLayout102.xml"/><Relationship Id="rId15" Type="http://schemas.openxmlformats.org/officeDocument/2006/relationships/slideLayout" Target="../slideLayouts/slideLayout101.xml"/><Relationship Id="rId14" Type="http://schemas.openxmlformats.org/officeDocument/2006/relationships/slideLayout" Target="../slideLayouts/slideLayout100.xml"/><Relationship Id="rId13" Type="http://schemas.openxmlformats.org/officeDocument/2006/relationships/slideLayout" Target="../slideLayouts/slideLayout99.xml"/><Relationship Id="rId12" Type="http://schemas.openxmlformats.org/officeDocument/2006/relationships/slideLayout" Target="../slideLayouts/slideLayout98.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38.xml"/><Relationship Id="rId8" Type="http://schemas.openxmlformats.org/officeDocument/2006/relationships/slideLayout" Target="../slideLayouts/slideLayout137.xml"/><Relationship Id="rId7" Type="http://schemas.openxmlformats.org/officeDocument/2006/relationships/slideLayout" Target="../slideLayouts/slideLayout136.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46" Type="http://schemas.openxmlformats.org/officeDocument/2006/relationships/theme" Target="../theme/theme4.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172.xml"/><Relationship Id="rId42" Type="http://schemas.openxmlformats.org/officeDocument/2006/relationships/slideLayout" Target="../slideLayouts/slideLayout171.xml"/><Relationship Id="rId41" Type="http://schemas.openxmlformats.org/officeDocument/2006/relationships/slideLayout" Target="../slideLayouts/slideLayout170.xml"/><Relationship Id="rId40" Type="http://schemas.openxmlformats.org/officeDocument/2006/relationships/slideLayout" Target="../slideLayouts/slideLayout169.xml"/><Relationship Id="rId4" Type="http://schemas.openxmlformats.org/officeDocument/2006/relationships/slideLayout" Target="../slideLayouts/slideLayout133.xml"/><Relationship Id="rId39" Type="http://schemas.openxmlformats.org/officeDocument/2006/relationships/slideLayout" Target="../slideLayouts/slideLayout168.xml"/><Relationship Id="rId38" Type="http://schemas.openxmlformats.org/officeDocument/2006/relationships/slideLayout" Target="../slideLayouts/slideLayout167.xml"/><Relationship Id="rId37" Type="http://schemas.openxmlformats.org/officeDocument/2006/relationships/slideLayout" Target="../slideLayouts/slideLayout166.xml"/><Relationship Id="rId36" Type="http://schemas.openxmlformats.org/officeDocument/2006/relationships/slideLayout" Target="../slideLayouts/slideLayout165.xml"/><Relationship Id="rId35" Type="http://schemas.openxmlformats.org/officeDocument/2006/relationships/slideLayout" Target="../slideLayouts/slideLayout164.xml"/><Relationship Id="rId34" Type="http://schemas.openxmlformats.org/officeDocument/2006/relationships/slideLayout" Target="../slideLayouts/slideLayout163.xml"/><Relationship Id="rId33" Type="http://schemas.openxmlformats.org/officeDocument/2006/relationships/slideLayout" Target="../slideLayouts/slideLayout162.xml"/><Relationship Id="rId32" Type="http://schemas.openxmlformats.org/officeDocument/2006/relationships/slideLayout" Target="../slideLayouts/slideLayout161.xml"/><Relationship Id="rId31" Type="http://schemas.openxmlformats.org/officeDocument/2006/relationships/slideLayout" Target="../slideLayouts/slideLayout160.xml"/><Relationship Id="rId30" Type="http://schemas.openxmlformats.org/officeDocument/2006/relationships/slideLayout" Target="../slideLayouts/slideLayout159.xml"/><Relationship Id="rId3" Type="http://schemas.openxmlformats.org/officeDocument/2006/relationships/slideLayout" Target="../slideLayouts/slideLayout132.xml"/><Relationship Id="rId29" Type="http://schemas.openxmlformats.org/officeDocument/2006/relationships/slideLayout" Target="../slideLayouts/slideLayout158.xml"/><Relationship Id="rId28" Type="http://schemas.openxmlformats.org/officeDocument/2006/relationships/slideLayout" Target="../slideLayouts/slideLayout157.xml"/><Relationship Id="rId27" Type="http://schemas.openxmlformats.org/officeDocument/2006/relationships/slideLayout" Target="../slideLayouts/slideLayout156.xml"/><Relationship Id="rId26" Type="http://schemas.openxmlformats.org/officeDocument/2006/relationships/slideLayout" Target="../slideLayouts/slideLayout155.xml"/><Relationship Id="rId25" Type="http://schemas.openxmlformats.org/officeDocument/2006/relationships/slideLayout" Target="../slideLayouts/slideLayout154.xml"/><Relationship Id="rId24" Type="http://schemas.openxmlformats.org/officeDocument/2006/relationships/slideLayout" Target="../slideLayouts/slideLayout153.xml"/><Relationship Id="rId23" Type="http://schemas.openxmlformats.org/officeDocument/2006/relationships/slideLayout" Target="../slideLayouts/slideLayout152.xml"/><Relationship Id="rId22" Type="http://schemas.openxmlformats.org/officeDocument/2006/relationships/slideLayout" Target="../slideLayouts/slideLayout151.xml"/><Relationship Id="rId21" Type="http://schemas.openxmlformats.org/officeDocument/2006/relationships/slideLayout" Target="../slideLayouts/slideLayout150.xml"/><Relationship Id="rId20" Type="http://schemas.openxmlformats.org/officeDocument/2006/relationships/slideLayout" Target="../slideLayouts/slideLayout149.xml"/><Relationship Id="rId2" Type="http://schemas.openxmlformats.org/officeDocument/2006/relationships/slideLayout" Target="../slideLayouts/slideLayout131.xml"/><Relationship Id="rId19" Type="http://schemas.openxmlformats.org/officeDocument/2006/relationships/slideLayout" Target="../slideLayouts/slideLayout148.xml"/><Relationship Id="rId18" Type="http://schemas.openxmlformats.org/officeDocument/2006/relationships/slideLayout" Target="../slideLayouts/slideLayout147.xml"/><Relationship Id="rId17" Type="http://schemas.openxmlformats.org/officeDocument/2006/relationships/slideLayout" Target="../slideLayouts/slideLayout146.xml"/><Relationship Id="rId16" Type="http://schemas.openxmlformats.org/officeDocument/2006/relationships/slideLayout" Target="../slideLayouts/slideLayout145.xml"/><Relationship Id="rId15" Type="http://schemas.openxmlformats.org/officeDocument/2006/relationships/slideLayout" Target="../slideLayouts/slideLayout144.xml"/><Relationship Id="rId14" Type="http://schemas.openxmlformats.org/officeDocument/2006/relationships/slideLayout" Target="../slideLayouts/slideLayout143.xml"/><Relationship Id="rId13" Type="http://schemas.openxmlformats.org/officeDocument/2006/relationships/slideLayout" Target="../slideLayouts/slideLayout142.xml"/><Relationship Id="rId12" Type="http://schemas.openxmlformats.org/officeDocument/2006/relationships/slideLayout" Target="../slideLayouts/slideLayout141.xml"/><Relationship Id="rId11" Type="http://schemas.openxmlformats.org/officeDocument/2006/relationships/slideLayout" Target="../slideLayouts/slideLayout140.xml"/><Relationship Id="rId10" Type="http://schemas.openxmlformats.org/officeDocument/2006/relationships/slideLayout" Target="../slideLayouts/slideLayout139.xml"/><Relationship Id="rId1" Type="http://schemas.openxmlformats.org/officeDocument/2006/relationships/slideLayout" Target="../slideLayouts/slideLayout13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81.xml"/><Relationship Id="rId8" Type="http://schemas.openxmlformats.org/officeDocument/2006/relationships/slideLayout" Target="../slideLayouts/slideLayout180.xml"/><Relationship Id="rId7" Type="http://schemas.openxmlformats.org/officeDocument/2006/relationships/slideLayout" Target="../slideLayouts/slideLayout179.xml"/><Relationship Id="rId6" Type="http://schemas.openxmlformats.org/officeDocument/2006/relationships/slideLayout" Target="../slideLayouts/slideLayout178.xml"/><Relationship Id="rId5" Type="http://schemas.openxmlformats.org/officeDocument/2006/relationships/slideLayout" Target="../slideLayouts/slideLayout177.xml"/><Relationship Id="rId46" Type="http://schemas.openxmlformats.org/officeDocument/2006/relationships/theme" Target="../theme/theme5.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215.xml"/><Relationship Id="rId42" Type="http://schemas.openxmlformats.org/officeDocument/2006/relationships/slideLayout" Target="../slideLayouts/slideLayout214.xml"/><Relationship Id="rId41" Type="http://schemas.openxmlformats.org/officeDocument/2006/relationships/slideLayout" Target="../slideLayouts/slideLayout213.xml"/><Relationship Id="rId40" Type="http://schemas.openxmlformats.org/officeDocument/2006/relationships/slideLayout" Target="../slideLayouts/slideLayout212.xml"/><Relationship Id="rId4" Type="http://schemas.openxmlformats.org/officeDocument/2006/relationships/slideLayout" Target="../slideLayouts/slideLayout176.xml"/><Relationship Id="rId39" Type="http://schemas.openxmlformats.org/officeDocument/2006/relationships/slideLayout" Target="../slideLayouts/slideLayout211.xml"/><Relationship Id="rId38" Type="http://schemas.openxmlformats.org/officeDocument/2006/relationships/slideLayout" Target="../slideLayouts/slideLayout210.xml"/><Relationship Id="rId37" Type="http://schemas.openxmlformats.org/officeDocument/2006/relationships/slideLayout" Target="../slideLayouts/slideLayout209.xml"/><Relationship Id="rId36" Type="http://schemas.openxmlformats.org/officeDocument/2006/relationships/slideLayout" Target="../slideLayouts/slideLayout208.xml"/><Relationship Id="rId35" Type="http://schemas.openxmlformats.org/officeDocument/2006/relationships/slideLayout" Target="../slideLayouts/slideLayout207.xml"/><Relationship Id="rId34" Type="http://schemas.openxmlformats.org/officeDocument/2006/relationships/slideLayout" Target="../slideLayouts/slideLayout206.xml"/><Relationship Id="rId33" Type="http://schemas.openxmlformats.org/officeDocument/2006/relationships/slideLayout" Target="../slideLayouts/slideLayout205.xml"/><Relationship Id="rId32" Type="http://schemas.openxmlformats.org/officeDocument/2006/relationships/slideLayout" Target="../slideLayouts/slideLayout204.xml"/><Relationship Id="rId31" Type="http://schemas.openxmlformats.org/officeDocument/2006/relationships/slideLayout" Target="../slideLayouts/slideLayout203.xml"/><Relationship Id="rId30" Type="http://schemas.openxmlformats.org/officeDocument/2006/relationships/slideLayout" Target="../slideLayouts/slideLayout202.xml"/><Relationship Id="rId3" Type="http://schemas.openxmlformats.org/officeDocument/2006/relationships/slideLayout" Target="../slideLayouts/slideLayout175.xml"/><Relationship Id="rId29" Type="http://schemas.openxmlformats.org/officeDocument/2006/relationships/slideLayout" Target="../slideLayouts/slideLayout201.xml"/><Relationship Id="rId28" Type="http://schemas.openxmlformats.org/officeDocument/2006/relationships/slideLayout" Target="../slideLayouts/slideLayout200.xml"/><Relationship Id="rId27" Type="http://schemas.openxmlformats.org/officeDocument/2006/relationships/slideLayout" Target="../slideLayouts/slideLayout199.xml"/><Relationship Id="rId26" Type="http://schemas.openxmlformats.org/officeDocument/2006/relationships/slideLayout" Target="../slideLayouts/slideLayout198.xml"/><Relationship Id="rId25" Type="http://schemas.openxmlformats.org/officeDocument/2006/relationships/slideLayout" Target="../slideLayouts/slideLayout197.xml"/><Relationship Id="rId24" Type="http://schemas.openxmlformats.org/officeDocument/2006/relationships/slideLayout" Target="../slideLayouts/slideLayout196.xml"/><Relationship Id="rId23" Type="http://schemas.openxmlformats.org/officeDocument/2006/relationships/slideLayout" Target="../slideLayouts/slideLayout195.xml"/><Relationship Id="rId22" Type="http://schemas.openxmlformats.org/officeDocument/2006/relationships/slideLayout" Target="../slideLayouts/slideLayout194.xml"/><Relationship Id="rId21" Type="http://schemas.openxmlformats.org/officeDocument/2006/relationships/slideLayout" Target="../slideLayouts/slideLayout193.xml"/><Relationship Id="rId20" Type="http://schemas.openxmlformats.org/officeDocument/2006/relationships/slideLayout" Target="../slideLayouts/slideLayout192.xml"/><Relationship Id="rId2" Type="http://schemas.openxmlformats.org/officeDocument/2006/relationships/slideLayout" Target="../slideLayouts/slideLayout174.xml"/><Relationship Id="rId19" Type="http://schemas.openxmlformats.org/officeDocument/2006/relationships/slideLayout" Target="../slideLayouts/slideLayout191.xml"/><Relationship Id="rId18" Type="http://schemas.openxmlformats.org/officeDocument/2006/relationships/slideLayout" Target="../slideLayouts/slideLayout190.xml"/><Relationship Id="rId17" Type="http://schemas.openxmlformats.org/officeDocument/2006/relationships/slideLayout" Target="../slideLayouts/slideLayout189.xml"/><Relationship Id="rId16" Type="http://schemas.openxmlformats.org/officeDocument/2006/relationships/slideLayout" Target="../slideLayouts/slideLayout188.xml"/><Relationship Id="rId15" Type="http://schemas.openxmlformats.org/officeDocument/2006/relationships/slideLayout" Target="../slideLayouts/slideLayout187.xml"/><Relationship Id="rId14" Type="http://schemas.openxmlformats.org/officeDocument/2006/relationships/slideLayout" Target="../slideLayouts/slideLayout186.xml"/><Relationship Id="rId13" Type="http://schemas.openxmlformats.org/officeDocument/2006/relationships/slideLayout" Target="../slideLayouts/slideLayout185.xml"/><Relationship Id="rId12" Type="http://schemas.openxmlformats.org/officeDocument/2006/relationships/slideLayout" Target="../slideLayouts/slideLayout184.xml"/><Relationship Id="rId11" Type="http://schemas.openxmlformats.org/officeDocument/2006/relationships/slideLayout" Target="../slideLayouts/slideLayout183.xml"/><Relationship Id="rId10" Type="http://schemas.openxmlformats.org/officeDocument/2006/relationships/slideLayout" Target="../slideLayouts/slideLayout182.xml"/><Relationship Id="rId1" Type="http://schemas.openxmlformats.org/officeDocument/2006/relationships/slideLayout" Target="../slideLayouts/slideLayout17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224.xml"/><Relationship Id="rId8" Type="http://schemas.openxmlformats.org/officeDocument/2006/relationships/slideLayout" Target="../slideLayouts/slideLayout223.xml"/><Relationship Id="rId7" Type="http://schemas.openxmlformats.org/officeDocument/2006/relationships/slideLayout" Target="../slideLayouts/slideLayout222.xml"/><Relationship Id="rId6" Type="http://schemas.openxmlformats.org/officeDocument/2006/relationships/slideLayout" Target="../slideLayouts/slideLayout221.xml"/><Relationship Id="rId5" Type="http://schemas.openxmlformats.org/officeDocument/2006/relationships/slideLayout" Target="../slideLayouts/slideLayout220.xml"/><Relationship Id="rId46" Type="http://schemas.openxmlformats.org/officeDocument/2006/relationships/theme" Target="../theme/theme6.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258.xml"/><Relationship Id="rId42" Type="http://schemas.openxmlformats.org/officeDocument/2006/relationships/slideLayout" Target="../slideLayouts/slideLayout257.xml"/><Relationship Id="rId41" Type="http://schemas.openxmlformats.org/officeDocument/2006/relationships/slideLayout" Target="../slideLayouts/slideLayout256.xml"/><Relationship Id="rId40" Type="http://schemas.openxmlformats.org/officeDocument/2006/relationships/slideLayout" Target="../slideLayouts/slideLayout255.xml"/><Relationship Id="rId4" Type="http://schemas.openxmlformats.org/officeDocument/2006/relationships/slideLayout" Target="../slideLayouts/slideLayout219.xml"/><Relationship Id="rId39" Type="http://schemas.openxmlformats.org/officeDocument/2006/relationships/slideLayout" Target="../slideLayouts/slideLayout254.xml"/><Relationship Id="rId38" Type="http://schemas.openxmlformats.org/officeDocument/2006/relationships/slideLayout" Target="../slideLayouts/slideLayout253.xml"/><Relationship Id="rId37" Type="http://schemas.openxmlformats.org/officeDocument/2006/relationships/slideLayout" Target="../slideLayouts/slideLayout252.xml"/><Relationship Id="rId36" Type="http://schemas.openxmlformats.org/officeDocument/2006/relationships/slideLayout" Target="../slideLayouts/slideLayout251.xml"/><Relationship Id="rId35" Type="http://schemas.openxmlformats.org/officeDocument/2006/relationships/slideLayout" Target="../slideLayouts/slideLayout250.xml"/><Relationship Id="rId34" Type="http://schemas.openxmlformats.org/officeDocument/2006/relationships/slideLayout" Target="../slideLayouts/slideLayout249.xml"/><Relationship Id="rId33" Type="http://schemas.openxmlformats.org/officeDocument/2006/relationships/slideLayout" Target="../slideLayouts/slideLayout248.xml"/><Relationship Id="rId32" Type="http://schemas.openxmlformats.org/officeDocument/2006/relationships/slideLayout" Target="../slideLayouts/slideLayout247.xml"/><Relationship Id="rId31" Type="http://schemas.openxmlformats.org/officeDocument/2006/relationships/slideLayout" Target="../slideLayouts/slideLayout246.xml"/><Relationship Id="rId30" Type="http://schemas.openxmlformats.org/officeDocument/2006/relationships/slideLayout" Target="../slideLayouts/slideLayout245.xml"/><Relationship Id="rId3" Type="http://schemas.openxmlformats.org/officeDocument/2006/relationships/slideLayout" Target="../slideLayouts/slideLayout218.xml"/><Relationship Id="rId29" Type="http://schemas.openxmlformats.org/officeDocument/2006/relationships/slideLayout" Target="../slideLayouts/slideLayout244.xml"/><Relationship Id="rId28" Type="http://schemas.openxmlformats.org/officeDocument/2006/relationships/slideLayout" Target="../slideLayouts/slideLayout243.xml"/><Relationship Id="rId27" Type="http://schemas.openxmlformats.org/officeDocument/2006/relationships/slideLayout" Target="../slideLayouts/slideLayout242.xml"/><Relationship Id="rId26" Type="http://schemas.openxmlformats.org/officeDocument/2006/relationships/slideLayout" Target="../slideLayouts/slideLayout241.xml"/><Relationship Id="rId25" Type="http://schemas.openxmlformats.org/officeDocument/2006/relationships/slideLayout" Target="../slideLayouts/slideLayout240.xml"/><Relationship Id="rId24" Type="http://schemas.openxmlformats.org/officeDocument/2006/relationships/slideLayout" Target="../slideLayouts/slideLayout239.xml"/><Relationship Id="rId23" Type="http://schemas.openxmlformats.org/officeDocument/2006/relationships/slideLayout" Target="../slideLayouts/slideLayout238.xml"/><Relationship Id="rId22" Type="http://schemas.openxmlformats.org/officeDocument/2006/relationships/slideLayout" Target="../slideLayouts/slideLayout237.xml"/><Relationship Id="rId21" Type="http://schemas.openxmlformats.org/officeDocument/2006/relationships/slideLayout" Target="../slideLayouts/slideLayout236.xml"/><Relationship Id="rId20" Type="http://schemas.openxmlformats.org/officeDocument/2006/relationships/slideLayout" Target="../slideLayouts/slideLayout235.xml"/><Relationship Id="rId2" Type="http://schemas.openxmlformats.org/officeDocument/2006/relationships/slideLayout" Target="../slideLayouts/slideLayout217.xml"/><Relationship Id="rId19" Type="http://schemas.openxmlformats.org/officeDocument/2006/relationships/slideLayout" Target="../slideLayouts/slideLayout234.xml"/><Relationship Id="rId18" Type="http://schemas.openxmlformats.org/officeDocument/2006/relationships/slideLayout" Target="../slideLayouts/slideLayout233.xml"/><Relationship Id="rId17" Type="http://schemas.openxmlformats.org/officeDocument/2006/relationships/slideLayout" Target="../slideLayouts/slideLayout232.xml"/><Relationship Id="rId16" Type="http://schemas.openxmlformats.org/officeDocument/2006/relationships/slideLayout" Target="../slideLayouts/slideLayout231.xml"/><Relationship Id="rId15" Type="http://schemas.openxmlformats.org/officeDocument/2006/relationships/slideLayout" Target="../slideLayouts/slideLayout230.xml"/><Relationship Id="rId14" Type="http://schemas.openxmlformats.org/officeDocument/2006/relationships/slideLayout" Target="../slideLayouts/slideLayout229.xml"/><Relationship Id="rId13" Type="http://schemas.openxmlformats.org/officeDocument/2006/relationships/slideLayout" Target="../slideLayouts/slideLayout228.xml"/><Relationship Id="rId12" Type="http://schemas.openxmlformats.org/officeDocument/2006/relationships/slideLayout" Target="../slideLayouts/slideLayout227.xml"/><Relationship Id="rId11" Type="http://schemas.openxmlformats.org/officeDocument/2006/relationships/slideLayout" Target="../slideLayouts/slideLayout226.xml"/><Relationship Id="rId10" Type="http://schemas.openxmlformats.org/officeDocument/2006/relationships/slideLayout" Target="../slideLayouts/slideLayout225.xml"/><Relationship Id="rId1" Type="http://schemas.openxmlformats.org/officeDocument/2006/relationships/slideLayout" Target="../slideLayouts/slideLayout21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267.xml"/><Relationship Id="rId8" Type="http://schemas.openxmlformats.org/officeDocument/2006/relationships/slideLayout" Target="../slideLayouts/slideLayout266.xml"/><Relationship Id="rId7" Type="http://schemas.openxmlformats.org/officeDocument/2006/relationships/slideLayout" Target="../slideLayouts/slideLayout265.xml"/><Relationship Id="rId6" Type="http://schemas.openxmlformats.org/officeDocument/2006/relationships/slideLayout" Target="../slideLayouts/slideLayout264.xml"/><Relationship Id="rId5" Type="http://schemas.openxmlformats.org/officeDocument/2006/relationships/slideLayout" Target="../slideLayouts/slideLayout263.xml"/><Relationship Id="rId46" Type="http://schemas.openxmlformats.org/officeDocument/2006/relationships/theme" Target="../theme/theme7.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301.xml"/><Relationship Id="rId42" Type="http://schemas.openxmlformats.org/officeDocument/2006/relationships/slideLayout" Target="../slideLayouts/slideLayout300.xml"/><Relationship Id="rId41" Type="http://schemas.openxmlformats.org/officeDocument/2006/relationships/slideLayout" Target="../slideLayouts/slideLayout299.xml"/><Relationship Id="rId40" Type="http://schemas.openxmlformats.org/officeDocument/2006/relationships/slideLayout" Target="../slideLayouts/slideLayout298.xml"/><Relationship Id="rId4" Type="http://schemas.openxmlformats.org/officeDocument/2006/relationships/slideLayout" Target="../slideLayouts/slideLayout262.xml"/><Relationship Id="rId39" Type="http://schemas.openxmlformats.org/officeDocument/2006/relationships/slideLayout" Target="../slideLayouts/slideLayout297.xml"/><Relationship Id="rId38" Type="http://schemas.openxmlformats.org/officeDocument/2006/relationships/slideLayout" Target="../slideLayouts/slideLayout296.xml"/><Relationship Id="rId37" Type="http://schemas.openxmlformats.org/officeDocument/2006/relationships/slideLayout" Target="../slideLayouts/slideLayout295.xml"/><Relationship Id="rId36" Type="http://schemas.openxmlformats.org/officeDocument/2006/relationships/slideLayout" Target="../slideLayouts/slideLayout294.xml"/><Relationship Id="rId35" Type="http://schemas.openxmlformats.org/officeDocument/2006/relationships/slideLayout" Target="../slideLayouts/slideLayout293.xml"/><Relationship Id="rId34" Type="http://schemas.openxmlformats.org/officeDocument/2006/relationships/slideLayout" Target="../slideLayouts/slideLayout292.xml"/><Relationship Id="rId33" Type="http://schemas.openxmlformats.org/officeDocument/2006/relationships/slideLayout" Target="../slideLayouts/slideLayout291.xml"/><Relationship Id="rId32" Type="http://schemas.openxmlformats.org/officeDocument/2006/relationships/slideLayout" Target="../slideLayouts/slideLayout290.xml"/><Relationship Id="rId31" Type="http://schemas.openxmlformats.org/officeDocument/2006/relationships/slideLayout" Target="../slideLayouts/slideLayout289.xml"/><Relationship Id="rId30" Type="http://schemas.openxmlformats.org/officeDocument/2006/relationships/slideLayout" Target="../slideLayouts/slideLayout288.xml"/><Relationship Id="rId3" Type="http://schemas.openxmlformats.org/officeDocument/2006/relationships/slideLayout" Target="../slideLayouts/slideLayout261.xml"/><Relationship Id="rId29" Type="http://schemas.openxmlformats.org/officeDocument/2006/relationships/slideLayout" Target="../slideLayouts/slideLayout287.xml"/><Relationship Id="rId28" Type="http://schemas.openxmlformats.org/officeDocument/2006/relationships/slideLayout" Target="../slideLayouts/slideLayout286.xml"/><Relationship Id="rId27" Type="http://schemas.openxmlformats.org/officeDocument/2006/relationships/slideLayout" Target="../slideLayouts/slideLayout285.xml"/><Relationship Id="rId26" Type="http://schemas.openxmlformats.org/officeDocument/2006/relationships/slideLayout" Target="../slideLayouts/slideLayout284.xml"/><Relationship Id="rId25" Type="http://schemas.openxmlformats.org/officeDocument/2006/relationships/slideLayout" Target="../slideLayouts/slideLayout283.xml"/><Relationship Id="rId24" Type="http://schemas.openxmlformats.org/officeDocument/2006/relationships/slideLayout" Target="../slideLayouts/slideLayout282.xml"/><Relationship Id="rId23" Type="http://schemas.openxmlformats.org/officeDocument/2006/relationships/slideLayout" Target="../slideLayouts/slideLayout281.xml"/><Relationship Id="rId22" Type="http://schemas.openxmlformats.org/officeDocument/2006/relationships/slideLayout" Target="../slideLayouts/slideLayout280.xml"/><Relationship Id="rId21" Type="http://schemas.openxmlformats.org/officeDocument/2006/relationships/slideLayout" Target="../slideLayouts/slideLayout279.xml"/><Relationship Id="rId20" Type="http://schemas.openxmlformats.org/officeDocument/2006/relationships/slideLayout" Target="../slideLayouts/slideLayout278.xml"/><Relationship Id="rId2" Type="http://schemas.openxmlformats.org/officeDocument/2006/relationships/slideLayout" Target="../slideLayouts/slideLayout260.xml"/><Relationship Id="rId19" Type="http://schemas.openxmlformats.org/officeDocument/2006/relationships/slideLayout" Target="../slideLayouts/slideLayout277.xml"/><Relationship Id="rId18" Type="http://schemas.openxmlformats.org/officeDocument/2006/relationships/slideLayout" Target="../slideLayouts/slideLayout276.xml"/><Relationship Id="rId17" Type="http://schemas.openxmlformats.org/officeDocument/2006/relationships/slideLayout" Target="../slideLayouts/slideLayout275.xml"/><Relationship Id="rId16" Type="http://schemas.openxmlformats.org/officeDocument/2006/relationships/slideLayout" Target="../slideLayouts/slideLayout274.xml"/><Relationship Id="rId15" Type="http://schemas.openxmlformats.org/officeDocument/2006/relationships/slideLayout" Target="../slideLayouts/slideLayout273.xml"/><Relationship Id="rId14" Type="http://schemas.openxmlformats.org/officeDocument/2006/relationships/slideLayout" Target="../slideLayouts/slideLayout272.xml"/><Relationship Id="rId13" Type="http://schemas.openxmlformats.org/officeDocument/2006/relationships/slideLayout" Target="../slideLayouts/slideLayout271.xml"/><Relationship Id="rId12" Type="http://schemas.openxmlformats.org/officeDocument/2006/relationships/slideLayout" Target="../slideLayouts/slideLayout270.xml"/><Relationship Id="rId11" Type="http://schemas.openxmlformats.org/officeDocument/2006/relationships/slideLayout" Target="../slideLayouts/slideLayout269.xml"/><Relationship Id="rId10" Type="http://schemas.openxmlformats.org/officeDocument/2006/relationships/slideLayout" Target="../slideLayouts/slideLayout268.xml"/><Relationship Id="rId1" Type="http://schemas.openxmlformats.org/officeDocument/2006/relationships/slideLayout" Target="../slideLayouts/slideLayout25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310.xml"/><Relationship Id="rId8" Type="http://schemas.openxmlformats.org/officeDocument/2006/relationships/slideLayout" Target="../slideLayouts/slideLayout309.xml"/><Relationship Id="rId7" Type="http://schemas.openxmlformats.org/officeDocument/2006/relationships/slideLayout" Target="../slideLayouts/slideLayout308.xml"/><Relationship Id="rId6" Type="http://schemas.openxmlformats.org/officeDocument/2006/relationships/slideLayout" Target="../slideLayouts/slideLayout307.xml"/><Relationship Id="rId5" Type="http://schemas.openxmlformats.org/officeDocument/2006/relationships/slideLayout" Target="../slideLayouts/slideLayout306.xml"/><Relationship Id="rId46" Type="http://schemas.openxmlformats.org/officeDocument/2006/relationships/theme" Target="../theme/theme8.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344.xml"/><Relationship Id="rId42" Type="http://schemas.openxmlformats.org/officeDocument/2006/relationships/slideLayout" Target="../slideLayouts/slideLayout343.xml"/><Relationship Id="rId41" Type="http://schemas.openxmlformats.org/officeDocument/2006/relationships/slideLayout" Target="../slideLayouts/slideLayout342.xml"/><Relationship Id="rId40" Type="http://schemas.openxmlformats.org/officeDocument/2006/relationships/slideLayout" Target="../slideLayouts/slideLayout341.xml"/><Relationship Id="rId4" Type="http://schemas.openxmlformats.org/officeDocument/2006/relationships/slideLayout" Target="../slideLayouts/slideLayout305.xml"/><Relationship Id="rId39" Type="http://schemas.openxmlformats.org/officeDocument/2006/relationships/slideLayout" Target="../slideLayouts/slideLayout340.xml"/><Relationship Id="rId38" Type="http://schemas.openxmlformats.org/officeDocument/2006/relationships/slideLayout" Target="../slideLayouts/slideLayout339.xml"/><Relationship Id="rId37" Type="http://schemas.openxmlformats.org/officeDocument/2006/relationships/slideLayout" Target="../slideLayouts/slideLayout338.xml"/><Relationship Id="rId36" Type="http://schemas.openxmlformats.org/officeDocument/2006/relationships/slideLayout" Target="../slideLayouts/slideLayout337.xml"/><Relationship Id="rId35" Type="http://schemas.openxmlformats.org/officeDocument/2006/relationships/slideLayout" Target="../slideLayouts/slideLayout336.xml"/><Relationship Id="rId34" Type="http://schemas.openxmlformats.org/officeDocument/2006/relationships/slideLayout" Target="../slideLayouts/slideLayout335.xml"/><Relationship Id="rId33" Type="http://schemas.openxmlformats.org/officeDocument/2006/relationships/slideLayout" Target="../slideLayouts/slideLayout334.xml"/><Relationship Id="rId32" Type="http://schemas.openxmlformats.org/officeDocument/2006/relationships/slideLayout" Target="../slideLayouts/slideLayout333.xml"/><Relationship Id="rId31" Type="http://schemas.openxmlformats.org/officeDocument/2006/relationships/slideLayout" Target="../slideLayouts/slideLayout332.xml"/><Relationship Id="rId30" Type="http://schemas.openxmlformats.org/officeDocument/2006/relationships/slideLayout" Target="../slideLayouts/slideLayout331.xml"/><Relationship Id="rId3" Type="http://schemas.openxmlformats.org/officeDocument/2006/relationships/slideLayout" Target="../slideLayouts/slideLayout304.xml"/><Relationship Id="rId29" Type="http://schemas.openxmlformats.org/officeDocument/2006/relationships/slideLayout" Target="../slideLayouts/slideLayout330.xml"/><Relationship Id="rId28" Type="http://schemas.openxmlformats.org/officeDocument/2006/relationships/slideLayout" Target="../slideLayouts/slideLayout329.xml"/><Relationship Id="rId27" Type="http://schemas.openxmlformats.org/officeDocument/2006/relationships/slideLayout" Target="../slideLayouts/slideLayout328.xml"/><Relationship Id="rId26" Type="http://schemas.openxmlformats.org/officeDocument/2006/relationships/slideLayout" Target="../slideLayouts/slideLayout327.xml"/><Relationship Id="rId25" Type="http://schemas.openxmlformats.org/officeDocument/2006/relationships/slideLayout" Target="../slideLayouts/slideLayout326.xml"/><Relationship Id="rId24" Type="http://schemas.openxmlformats.org/officeDocument/2006/relationships/slideLayout" Target="../slideLayouts/slideLayout325.xml"/><Relationship Id="rId23" Type="http://schemas.openxmlformats.org/officeDocument/2006/relationships/slideLayout" Target="../slideLayouts/slideLayout324.xml"/><Relationship Id="rId22" Type="http://schemas.openxmlformats.org/officeDocument/2006/relationships/slideLayout" Target="../slideLayouts/slideLayout323.xml"/><Relationship Id="rId21" Type="http://schemas.openxmlformats.org/officeDocument/2006/relationships/slideLayout" Target="../slideLayouts/slideLayout322.xml"/><Relationship Id="rId20" Type="http://schemas.openxmlformats.org/officeDocument/2006/relationships/slideLayout" Target="../slideLayouts/slideLayout321.xml"/><Relationship Id="rId2" Type="http://schemas.openxmlformats.org/officeDocument/2006/relationships/slideLayout" Target="../slideLayouts/slideLayout303.xml"/><Relationship Id="rId19" Type="http://schemas.openxmlformats.org/officeDocument/2006/relationships/slideLayout" Target="../slideLayouts/slideLayout320.xml"/><Relationship Id="rId18" Type="http://schemas.openxmlformats.org/officeDocument/2006/relationships/slideLayout" Target="../slideLayouts/slideLayout319.xml"/><Relationship Id="rId17" Type="http://schemas.openxmlformats.org/officeDocument/2006/relationships/slideLayout" Target="../slideLayouts/slideLayout318.xml"/><Relationship Id="rId16" Type="http://schemas.openxmlformats.org/officeDocument/2006/relationships/slideLayout" Target="../slideLayouts/slideLayout317.xml"/><Relationship Id="rId15" Type="http://schemas.openxmlformats.org/officeDocument/2006/relationships/slideLayout" Target="../slideLayouts/slideLayout316.xml"/><Relationship Id="rId14" Type="http://schemas.openxmlformats.org/officeDocument/2006/relationships/slideLayout" Target="../slideLayouts/slideLayout315.xml"/><Relationship Id="rId13" Type="http://schemas.openxmlformats.org/officeDocument/2006/relationships/slideLayout" Target="../slideLayouts/slideLayout314.xml"/><Relationship Id="rId12" Type="http://schemas.openxmlformats.org/officeDocument/2006/relationships/slideLayout" Target="../slideLayouts/slideLayout313.xml"/><Relationship Id="rId11" Type="http://schemas.openxmlformats.org/officeDocument/2006/relationships/slideLayout" Target="../slideLayouts/slideLayout312.xml"/><Relationship Id="rId10" Type="http://schemas.openxmlformats.org/officeDocument/2006/relationships/slideLayout" Target="../slideLayouts/slideLayout311.xml"/><Relationship Id="rId1" Type="http://schemas.openxmlformats.org/officeDocument/2006/relationships/slideLayout" Target="../slideLayouts/slideLayout30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353.xml"/><Relationship Id="rId8" Type="http://schemas.openxmlformats.org/officeDocument/2006/relationships/slideLayout" Target="../slideLayouts/slideLayout352.xml"/><Relationship Id="rId7" Type="http://schemas.openxmlformats.org/officeDocument/2006/relationships/slideLayout" Target="../slideLayouts/slideLayout351.xml"/><Relationship Id="rId6" Type="http://schemas.openxmlformats.org/officeDocument/2006/relationships/slideLayout" Target="../slideLayouts/slideLayout350.xml"/><Relationship Id="rId5" Type="http://schemas.openxmlformats.org/officeDocument/2006/relationships/slideLayout" Target="../slideLayouts/slideLayout349.xml"/><Relationship Id="rId46" Type="http://schemas.openxmlformats.org/officeDocument/2006/relationships/theme" Target="../theme/theme9.xml"/><Relationship Id="rId45" Type="http://schemas.openxmlformats.org/officeDocument/2006/relationships/image" Target="../media/image3.svg"/><Relationship Id="rId44" Type="http://schemas.openxmlformats.org/officeDocument/2006/relationships/image" Target="../media/image21.png"/><Relationship Id="rId43" Type="http://schemas.openxmlformats.org/officeDocument/2006/relationships/slideLayout" Target="../slideLayouts/slideLayout387.xml"/><Relationship Id="rId42" Type="http://schemas.openxmlformats.org/officeDocument/2006/relationships/slideLayout" Target="../slideLayouts/slideLayout386.xml"/><Relationship Id="rId41" Type="http://schemas.openxmlformats.org/officeDocument/2006/relationships/slideLayout" Target="../slideLayouts/slideLayout385.xml"/><Relationship Id="rId40" Type="http://schemas.openxmlformats.org/officeDocument/2006/relationships/slideLayout" Target="../slideLayouts/slideLayout384.xml"/><Relationship Id="rId4" Type="http://schemas.openxmlformats.org/officeDocument/2006/relationships/slideLayout" Target="../slideLayouts/slideLayout348.xml"/><Relationship Id="rId39" Type="http://schemas.openxmlformats.org/officeDocument/2006/relationships/slideLayout" Target="../slideLayouts/slideLayout383.xml"/><Relationship Id="rId38" Type="http://schemas.openxmlformats.org/officeDocument/2006/relationships/slideLayout" Target="../slideLayouts/slideLayout382.xml"/><Relationship Id="rId37" Type="http://schemas.openxmlformats.org/officeDocument/2006/relationships/slideLayout" Target="../slideLayouts/slideLayout381.xml"/><Relationship Id="rId36" Type="http://schemas.openxmlformats.org/officeDocument/2006/relationships/slideLayout" Target="../slideLayouts/slideLayout380.xml"/><Relationship Id="rId35" Type="http://schemas.openxmlformats.org/officeDocument/2006/relationships/slideLayout" Target="../slideLayouts/slideLayout379.xml"/><Relationship Id="rId34" Type="http://schemas.openxmlformats.org/officeDocument/2006/relationships/slideLayout" Target="../slideLayouts/slideLayout378.xml"/><Relationship Id="rId33" Type="http://schemas.openxmlformats.org/officeDocument/2006/relationships/slideLayout" Target="../slideLayouts/slideLayout377.xml"/><Relationship Id="rId32" Type="http://schemas.openxmlformats.org/officeDocument/2006/relationships/slideLayout" Target="../slideLayouts/slideLayout376.xml"/><Relationship Id="rId31" Type="http://schemas.openxmlformats.org/officeDocument/2006/relationships/slideLayout" Target="../slideLayouts/slideLayout375.xml"/><Relationship Id="rId30" Type="http://schemas.openxmlformats.org/officeDocument/2006/relationships/slideLayout" Target="../slideLayouts/slideLayout374.xml"/><Relationship Id="rId3" Type="http://schemas.openxmlformats.org/officeDocument/2006/relationships/slideLayout" Target="../slideLayouts/slideLayout347.xml"/><Relationship Id="rId29" Type="http://schemas.openxmlformats.org/officeDocument/2006/relationships/slideLayout" Target="../slideLayouts/slideLayout373.xml"/><Relationship Id="rId28" Type="http://schemas.openxmlformats.org/officeDocument/2006/relationships/slideLayout" Target="../slideLayouts/slideLayout372.xml"/><Relationship Id="rId27" Type="http://schemas.openxmlformats.org/officeDocument/2006/relationships/slideLayout" Target="../slideLayouts/slideLayout371.xml"/><Relationship Id="rId26" Type="http://schemas.openxmlformats.org/officeDocument/2006/relationships/slideLayout" Target="../slideLayouts/slideLayout370.xml"/><Relationship Id="rId25" Type="http://schemas.openxmlformats.org/officeDocument/2006/relationships/slideLayout" Target="../slideLayouts/slideLayout369.xml"/><Relationship Id="rId24" Type="http://schemas.openxmlformats.org/officeDocument/2006/relationships/slideLayout" Target="../slideLayouts/slideLayout368.xml"/><Relationship Id="rId23" Type="http://schemas.openxmlformats.org/officeDocument/2006/relationships/slideLayout" Target="../slideLayouts/slideLayout367.xml"/><Relationship Id="rId22" Type="http://schemas.openxmlformats.org/officeDocument/2006/relationships/slideLayout" Target="../slideLayouts/slideLayout366.xml"/><Relationship Id="rId21" Type="http://schemas.openxmlformats.org/officeDocument/2006/relationships/slideLayout" Target="../slideLayouts/slideLayout365.xml"/><Relationship Id="rId20" Type="http://schemas.openxmlformats.org/officeDocument/2006/relationships/slideLayout" Target="../slideLayouts/slideLayout364.xml"/><Relationship Id="rId2" Type="http://schemas.openxmlformats.org/officeDocument/2006/relationships/slideLayout" Target="../slideLayouts/slideLayout346.xml"/><Relationship Id="rId19" Type="http://schemas.openxmlformats.org/officeDocument/2006/relationships/slideLayout" Target="../slideLayouts/slideLayout363.xml"/><Relationship Id="rId18" Type="http://schemas.openxmlformats.org/officeDocument/2006/relationships/slideLayout" Target="../slideLayouts/slideLayout362.xml"/><Relationship Id="rId17" Type="http://schemas.openxmlformats.org/officeDocument/2006/relationships/slideLayout" Target="../slideLayouts/slideLayout361.xml"/><Relationship Id="rId16" Type="http://schemas.openxmlformats.org/officeDocument/2006/relationships/slideLayout" Target="../slideLayouts/slideLayout360.xml"/><Relationship Id="rId15" Type="http://schemas.openxmlformats.org/officeDocument/2006/relationships/slideLayout" Target="../slideLayouts/slideLayout359.xml"/><Relationship Id="rId14" Type="http://schemas.openxmlformats.org/officeDocument/2006/relationships/slideLayout" Target="../slideLayouts/slideLayout358.xml"/><Relationship Id="rId13" Type="http://schemas.openxmlformats.org/officeDocument/2006/relationships/slideLayout" Target="../slideLayouts/slideLayout357.xml"/><Relationship Id="rId12" Type="http://schemas.openxmlformats.org/officeDocument/2006/relationships/slideLayout" Target="../slideLayouts/slideLayout356.xml"/><Relationship Id="rId11" Type="http://schemas.openxmlformats.org/officeDocument/2006/relationships/slideLayout" Target="../slideLayouts/slideLayout355.xml"/><Relationship Id="rId10" Type="http://schemas.openxmlformats.org/officeDocument/2006/relationships/slideLayout" Target="../slideLayouts/slideLayout354.xml"/><Relationship Id="rId1" Type="http://schemas.openxmlformats.org/officeDocument/2006/relationships/slideLayout" Target="../slideLayouts/slideLayout3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 id="2147484077" r:id="rId33"/>
    <p:sldLayoutId id="2147484078" r:id="rId34"/>
    <p:sldLayoutId id="2147484079" r:id="rId35"/>
    <p:sldLayoutId id="2147484080" r:id="rId36"/>
    <p:sldLayoutId id="2147484081" r:id="rId37"/>
    <p:sldLayoutId id="2147484082" r:id="rId38"/>
    <p:sldLayoutId id="2147484083" r:id="rId39"/>
    <p:sldLayoutId id="2147484084" r:id="rId40"/>
    <p:sldLayoutId id="2147484085" r:id="rId41"/>
    <p:sldLayoutId id="2147484086" r:id="rId42"/>
    <p:sldLayoutId id="2147484087"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 id="2147484106" r:id="rId18"/>
    <p:sldLayoutId id="2147484107" r:id="rId19"/>
    <p:sldLayoutId id="2147484108" r:id="rId20"/>
    <p:sldLayoutId id="2147484109" r:id="rId21"/>
    <p:sldLayoutId id="2147484110" r:id="rId22"/>
    <p:sldLayoutId id="2147484111" r:id="rId23"/>
    <p:sldLayoutId id="2147484112" r:id="rId24"/>
    <p:sldLayoutId id="2147484113" r:id="rId25"/>
    <p:sldLayoutId id="2147484114" r:id="rId26"/>
    <p:sldLayoutId id="2147484115" r:id="rId27"/>
    <p:sldLayoutId id="2147484116" r:id="rId28"/>
    <p:sldLayoutId id="2147484117" r:id="rId29"/>
    <p:sldLayoutId id="2147484118" r:id="rId30"/>
    <p:sldLayoutId id="2147484119" r:id="rId31"/>
    <p:sldLayoutId id="2147484120" r:id="rId32"/>
    <p:sldLayoutId id="2147484121" r:id="rId33"/>
    <p:sldLayoutId id="2147484122" r:id="rId34"/>
    <p:sldLayoutId id="2147484123" r:id="rId35"/>
    <p:sldLayoutId id="2147484124" r:id="rId36"/>
    <p:sldLayoutId id="2147484125" r:id="rId37"/>
    <p:sldLayoutId id="2147484126" r:id="rId38"/>
    <p:sldLayoutId id="2147484127" r:id="rId39"/>
    <p:sldLayoutId id="2147484128" r:id="rId40"/>
    <p:sldLayoutId id="2147484129" r:id="rId41"/>
    <p:sldLayoutId id="2147484130" r:id="rId42"/>
    <p:sldLayoutId id="2147484131"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 id="2147484151" r:id="rId19"/>
    <p:sldLayoutId id="2147484152" r:id="rId20"/>
    <p:sldLayoutId id="2147484153" r:id="rId21"/>
    <p:sldLayoutId id="2147484154" r:id="rId22"/>
    <p:sldLayoutId id="2147484155" r:id="rId23"/>
    <p:sldLayoutId id="2147484156" r:id="rId24"/>
    <p:sldLayoutId id="2147484157" r:id="rId25"/>
    <p:sldLayoutId id="2147484158" r:id="rId26"/>
    <p:sldLayoutId id="2147484159" r:id="rId27"/>
    <p:sldLayoutId id="2147484160" r:id="rId28"/>
    <p:sldLayoutId id="2147484161" r:id="rId29"/>
    <p:sldLayoutId id="2147484162" r:id="rId30"/>
    <p:sldLayoutId id="2147484163" r:id="rId31"/>
    <p:sldLayoutId id="2147484164" r:id="rId32"/>
    <p:sldLayoutId id="2147484165" r:id="rId33"/>
    <p:sldLayoutId id="2147484166" r:id="rId34"/>
    <p:sldLayoutId id="2147484167" r:id="rId35"/>
    <p:sldLayoutId id="2147484168" r:id="rId36"/>
    <p:sldLayoutId id="2147484169" r:id="rId37"/>
    <p:sldLayoutId id="2147484170" r:id="rId38"/>
    <p:sldLayoutId id="2147484171" r:id="rId39"/>
    <p:sldLayoutId id="2147484172" r:id="rId40"/>
    <p:sldLayoutId id="2147484173" r:id="rId41"/>
    <p:sldLayoutId id="2147484174" r:id="rId42"/>
    <p:sldLayoutId id="2147484175"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 id="2147484195" r:id="rId19"/>
    <p:sldLayoutId id="2147484196" r:id="rId20"/>
    <p:sldLayoutId id="2147484197" r:id="rId21"/>
    <p:sldLayoutId id="2147484198" r:id="rId22"/>
    <p:sldLayoutId id="2147484199" r:id="rId23"/>
    <p:sldLayoutId id="2147484200" r:id="rId24"/>
    <p:sldLayoutId id="2147484201" r:id="rId25"/>
    <p:sldLayoutId id="2147484202" r:id="rId26"/>
    <p:sldLayoutId id="2147484203" r:id="rId27"/>
    <p:sldLayoutId id="2147484204" r:id="rId28"/>
    <p:sldLayoutId id="2147484205" r:id="rId29"/>
    <p:sldLayoutId id="2147484206" r:id="rId30"/>
    <p:sldLayoutId id="2147484207" r:id="rId31"/>
    <p:sldLayoutId id="2147484208" r:id="rId32"/>
    <p:sldLayoutId id="2147484209" r:id="rId33"/>
    <p:sldLayoutId id="2147484210" r:id="rId34"/>
    <p:sldLayoutId id="2147484211" r:id="rId35"/>
    <p:sldLayoutId id="2147484212" r:id="rId36"/>
    <p:sldLayoutId id="2147484213" r:id="rId37"/>
    <p:sldLayoutId id="2147484214" r:id="rId38"/>
    <p:sldLayoutId id="2147484215" r:id="rId39"/>
    <p:sldLayoutId id="2147484216" r:id="rId40"/>
    <p:sldLayoutId id="2147484217" r:id="rId41"/>
    <p:sldLayoutId id="2147484218" r:id="rId42"/>
    <p:sldLayoutId id="2147484219"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1" r:id="rId11"/>
    <p:sldLayoutId id="2147484232" r:id="rId12"/>
    <p:sldLayoutId id="2147484233" r:id="rId13"/>
    <p:sldLayoutId id="2147484234" r:id="rId14"/>
    <p:sldLayoutId id="2147484235" r:id="rId15"/>
    <p:sldLayoutId id="2147484236" r:id="rId16"/>
    <p:sldLayoutId id="2147484237" r:id="rId17"/>
    <p:sldLayoutId id="2147484238" r:id="rId18"/>
    <p:sldLayoutId id="2147484239" r:id="rId19"/>
    <p:sldLayoutId id="2147484240" r:id="rId20"/>
    <p:sldLayoutId id="2147484241" r:id="rId21"/>
    <p:sldLayoutId id="2147484242" r:id="rId22"/>
    <p:sldLayoutId id="2147484243" r:id="rId23"/>
    <p:sldLayoutId id="2147484244" r:id="rId24"/>
    <p:sldLayoutId id="2147484245" r:id="rId25"/>
    <p:sldLayoutId id="2147484246" r:id="rId26"/>
    <p:sldLayoutId id="2147484247" r:id="rId27"/>
    <p:sldLayoutId id="2147484248" r:id="rId28"/>
    <p:sldLayoutId id="2147484249" r:id="rId29"/>
    <p:sldLayoutId id="2147484250" r:id="rId30"/>
    <p:sldLayoutId id="2147484251" r:id="rId31"/>
    <p:sldLayoutId id="2147484252" r:id="rId32"/>
    <p:sldLayoutId id="2147484253" r:id="rId33"/>
    <p:sldLayoutId id="2147484254" r:id="rId34"/>
    <p:sldLayoutId id="2147484255" r:id="rId35"/>
    <p:sldLayoutId id="2147484256" r:id="rId36"/>
    <p:sldLayoutId id="2147484257" r:id="rId37"/>
    <p:sldLayoutId id="2147484258" r:id="rId38"/>
    <p:sldLayoutId id="2147484259" r:id="rId39"/>
    <p:sldLayoutId id="2147484260" r:id="rId40"/>
    <p:sldLayoutId id="2147484261" r:id="rId41"/>
    <p:sldLayoutId id="2147484262" r:id="rId42"/>
    <p:sldLayoutId id="2147484263"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 id="2147484285" r:id="rId21"/>
    <p:sldLayoutId id="2147484286" r:id="rId22"/>
    <p:sldLayoutId id="2147484287" r:id="rId23"/>
    <p:sldLayoutId id="2147484288" r:id="rId24"/>
    <p:sldLayoutId id="2147484289" r:id="rId25"/>
    <p:sldLayoutId id="2147484290" r:id="rId26"/>
    <p:sldLayoutId id="2147484291" r:id="rId27"/>
    <p:sldLayoutId id="2147484292" r:id="rId28"/>
    <p:sldLayoutId id="2147484293" r:id="rId29"/>
    <p:sldLayoutId id="2147484294" r:id="rId30"/>
    <p:sldLayoutId id="2147484295" r:id="rId31"/>
    <p:sldLayoutId id="2147484296" r:id="rId32"/>
    <p:sldLayoutId id="2147484297" r:id="rId33"/>
    <p:sldLayoutId id="2147484298" r:id="rId34"/>
    <p:sldLayoutId id="2147484299" r:id="rId35"/>
    <p:sldLayoutId id="2147484300" r:id="rId36"/>
    <p:sldLayoutId id="2147484301" r:id="rId37"/>
    <p:sldLayoutId id="2147484302" r:id="rId38"/>
    <p:sldLayoutId id="2147484303" r:id="rId39"/>
    <p:sldLayoutId id="2147484304" r:id="rId40"/>
    <p:sldLayoutId id="2147484305" r:id="rId41"/>
    <p:sldLayoutId id="2147484306" r:id="rId42"/>
    <p:sldLayoutId id="2147484307"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29" r:id="rId21"/>
    <p:sldLayoutId id="2147484330" r:id="rId22"/>
    <p:sldLayoutId id="2147484331" r:id="rId23"/>
    <p:sldLayoutId id="2147484332" r:id="rId24"/>
    <p:sldLayoutId id="2147484333" r:id="rId25"/>
    <p:sldLayoutId id="2147484334" r:id="rId26"/>
    <p:sldLayoutId id="2147484335" r:id="rId27"/>
    <p:sldLayoutId id="2147484336" r:id="rId28"/>
    <p:sldLayoutId id="2147484337" r:id="rId29"/>
    <p:sldLayoutId id="2147484338" r:id="rId30"/>
    <p:sldLayoutId id="2147484339" r:id="rId31"/>
    <p:sldLayoutId id="2147484340" r:id="rId32"/>
    <p:sldLayoutId id="2147484341" r:id="rId33"/>
    <p:sldLayoutId id="2147484342" r:id="rId34"/>
    <p:sldLayoutId id="2147484343" r:id="rId35"/>
    <p:sldLayoutId id="2147484344" r:id="rId36"/>
    <p:sldLayoutId id="2147484345" r:id="rId37"/>
    <p:sldLayoutId id="2147484346" r:id="rId38"/>
    <p:sldLayoutId id="2147484347" r:id="rId39"/>
    <p:sldLayoutId id="2147484348" r:id="rId40"/>
    <p:sldLayoutId id="2147484349" r:id="rId41"/>
    <p:sldLayoutId id="2147484350" r:id="rId42"/>
    <p:sldLayoutId id="2147484351"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387" r:id="rId35"/>
    <p:sldLayoutId id="2147484388" r:id="rId36"/>
    <p:sldLayoutId id="2147484389" r:id="rId37"/>
    <p:sldLayoutId id="2147484390" r:id="rId38"/>
    <p:sldLayoutId id="2147484391" r:id="rId39"/>
    <p:sldLayoutId id="2147484392" r:id="rId40"/>
    <p:sldLayoutId id="2147484393" r:id="rId41"/>
    <p:sldLayoutId id="2147484394" r:id="rId42"/>
    <p:sldLayoutId id="2147484395"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 id="2147484423" r:id="rId27"/>
    <p:sldLayoutId id="2147484424" r:id="rId28"/>
    <p:sldLayoutId id="2147484425" r:id="rId29"/>
    <p:sldLayoutId id="2147484426" r:id="rId30"/>
    <p:sldLayoutId id="2147484427" r:id="rId31"/>
    <p:sldLayoutId id="2147484428" r:id="rId32"/>
    <p:sldLayoutId id="2147484429" r:id="rId33"/>
    <p:sldLayoutId id="2147484430" r:id="rId34"/>
    <p:sldLayoutId id="2147484431" r:id="rId35"/>
    <p:sldLayoutId id="2147484432" r:id="rId36"/>
    <p:sldLayoutId id="2147484433" r:id="rId37"/>
    <p:sldLayoutId id="2147484434" r:id="rId38"/>
    <p:sldLayoutId id="2147484435" r:id="rId39"/>
    <p:sldLayoutId id="2147484436" r:id="rId40"/>
    <p:sldLayoutId id="2147484437" r:id="rId41"/>
    <p:sldLayoutId id="2147484438" r:id="rId42"/>
    <p:sldLayoutId id="2147484439"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 id="2147484452" r:id="rId12"/>
    <p:sldLayoutId id="2147484453" r:id="rId13"/>
    <p:sldLayoutId id="2147484454" r:id="rId14"/>
    <p:sldLayoutId id="2147484455" r:id="rId15"/>
    <p:sldLayoutId id="2147484456" r:id="rId16"/>
    <p:sldLayoutId id="2147484457" r:id="rId17"/>
    <p:sldLayoutId id="2147484458" r:id="rId18"/>
    <p:sldLayoutId id="2147484459" r:id="rId19"/>
    <p:sldLayoutId id="2147484460" r:id="rId20"/>
    <p:sldLayoutId id="2147484461" r:id="rId21"/>
    <p:sldLayoutId id="2147484462" r:id="rId22"/>
    <p:sldLayoutId id="2147484463" r:id="rId23"/>
    <p:sldLayoutId id="2147484464" r:id="rId24"/>
    <p:sldLayoutId id="2147484465" r:id="rId25"/>
    <p:sldLayoutId id="2147484466" r:id="rId26"/>
    <p:sldLayoutId id="2147484467" r:id="rId27"/>
    <p:sldLayoutId id="2147484468" r:id="rId28"/>
    <p:sldLayoutId id="2147484469" r:id="rId29"/>
    <p:sldLayoutId id="2147484470" r:id="rId30"/>
    <p:sldLayoutId id="2147484471" r:id="rId31"/>
    <p:sldLayoutId id="2147484472" r:id="rId32"/>
    <p:sldLayoutId id="2147484473" r:id="rId33"/>
    <p:sldLayoutId id="2147484474" r:id="rId34"/>
    <p:sldLayoutId id="2147484475" r:id="rId35"/>
    <p:sldLayoutId id="2147484476" r:id="rId36"/>
    <p:sldLayoutId id="2147484477" r:id="rId37"/>
    <p:sldLayoutId id="2147484478" r:id="rId38"/>
    <p:sldLayoutId id="2147484479" r:id="rId39"/>
    <p:sldLayoutId id="2147484480" r:id="rId40"/>
    <p:sldLayoutId id="2147484481" r:id="rId41"/>
    <p:sldLayoutId id="2147484482" r:id="rId42"/>
    <p:sldLayoutId id="2147484483"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485" r:id="rId1"/>
    <p:sldLayoutId id="2147484486" r:id="rId2"/>
    <p:sldLayoutId id="2147484487" r:id="rId3"/>
    <p:sldLayoutId id="2147484488" r:id="rId4"/>
    <p:sldLayoutId id="2147484489" r:id="rId5"/>
    <p:sldLayoutId id="2147484490" r:id="rId6"/>
    <p:sldLayoutId id="2147484491" r:id="rId7"/>
    <p:sldLayoutId id="2147484492" r:id="rId8"/>
    <p:sldLayoutId id="2147484493" r:id="rId9"/>
    <p:sldLayoutId id="2147484494" r:id="rId10"/>
    <p:sldLayoutId id="2147484495" r:id="rId11"/>
    <p:sldLayoutId id="2147484496" r:id="rId12"/>
    <p:sldLayoutId id="2147484497" r:id="rId13"/>
    <p:sldLayoutId id="2147484498" r:id="rId14"/>
    <p:sldLayoutId id="2147484499" r:id="rId15"/>
    <p:sldLayoutId id="2147484500" r:id="rId16"/>
    <p:sldLayoutId id="2147484501" r:id="rId17"/>
    <p:sldLayoutId id="2147484502" r:id="rId18"/>
    <p:sldLayoutId id="2147484503" r:id="rId19"/>
    <p:sldLayoutId id="2147484504" r:id="rId20"/>
    <p:sldLayoutId id="2147484505" r:id="rId21"/>
    <p:sldLayoutId id="2147484506" r:id="rId22"/>
    <p:sldLayoutId id="2147484507" r:id="rId23"/>
    <p:sldLayoutId id="2147484508" r:id="rId24"/>
    <p:sldLayoutId id="2147484509" r:id="rId25"/>
    <p:sldLayoutId id="2147484510" r:id="rId26"/>
    <p:sldLayoutId id="2147484511" r:id="rId27"/>
    <p:sldLayoutId id="2147484512" r:id="rId28"/>
    <p:sldLayoutId id="2147484513" r:id="rId29"/>
    <p:sldLayoutId id="2147484514" r:id="rId30"/>
    <p:sldLayoutId id="2147484515" r:id="rId31"/>
    <p:sldLayoutId id="2147484516" r:id="rId32"/>
    <p:sldLayoutId id="2147484517" r:id="rId33"/>
    <p:sldLayoutId id="2147484518" r:id="rId34"/>
    <p:sldLayoutId id="2147484519" r:id="rId35"/>
    <p:sldLayoutId id="2147484520" r:id="rId36"/>
    <p:sldLayoutId id="2147484521" r:id="rId37"/>
    <p:sldLayoutId id="2147484522" r:id="rId38"/>
    <p:sldLayoutId id="2147484523" r:id="rId39"/>
    <p:sldLayoutId id="2147484524" r:id="rId40"/>
    <p:sldLayoutId id="2147484525" r:id="rId41"/>
    <p:sldLayoutId id="2147484526" r:id="rId42"/>
    <p:sldLayoutId id="2147484527"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 id="2147484538" r:id="rId10"/>
    <p:sldLayoutId id="2147484539" r:id="rId11"/>
    <p:sldLayoutId id="2147484540" r:id="rId12"/>
    <p:sldLayoutId id="2147484541" r:id="rId13"/>
    <p:sldLayoutId id="2147484542" r:id="rId14"/>
    <p:sldLayoutId id="2147484543" r:id="rId15"/>
    <p:sldLayoutId id="2147484544" r:id="rId16"/>
    <p:sldLayoutId id="2147484545" r:id="rId17"/>
    <p:sldLayoutId id="2147484546" r:id="rId18"/>
    <p:sldLayoutId id="2147484547" r:id="rId19"/>
    <p:sldLayoutId id="2147484548" r:id="rId20"/>
    <p:sldLayoutId id="2147484549" r:id="rId21"/>
    <p:sldLayoutId id="2147484550" r:id="rId22"/>
    <p:sldLayoutId id="2147484551" r:id="rId23"/>
    <p:sldLayoutId id="2147484552" r:id="rId24"/>
    <p:sldLayoutId id="2147484553" r:id="rId25"/>
    <p:sldLayoutId id="2147484554" r:id="rId26"/>
    <p:sldLayoutId id="2147484555" r:id="rId27"/>
    <p:sldLayoutId id="2147484556" r:id="rId28"/>
    <p:sldLayoutId id="2147484557" r:id="rId29"/>
    <p:sldLayoutId id="2147484558" r:id="rId30"/>
    <p:sldLayoutId id="2147484559" r:id="rId31"/>
    <p:sldLayoutId id="2147484560" r:id="rId32"/>
    <p:sldLayoutId id="2147484561" r:id="rId33"/>
    <p:sldLayoutId id="2147484562" r:id="rId34"/>
    <p:sldLayoutId id="2147484563" r:id="rId35"/>
    <p:sldLayoutId id="2147484564" r:id="rId36"/>
    <p:sldLayoutId id="2147484565" r:id="rId37"/>
    <p:sldLayoutId id="2147484566" r:id="rId38"/>
    <p:sldLayoutId id="2147484567" r:id="rId39"/>
    <p:sldLayoutId id="2147484568" r:id="rId40"/>
    <p:sldLayoutId id="2147484569" r:id="rId41"/>
    <p:sldLayoutId id="2147484570" r:id="rId42"/>
    <p:sldLayoutId id="2147484571"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858" r:id="rId34"/>
    <p:sldLayoutId id="2147483859" r:id="rId35"/>
    <p:sldLayoutId id="2147483860" r:id="rId36"/>
    <p:sldLayoutId id="2147483861" r:id="rId37"/>
    <p:sldLayoutId id="2147483862" r:id="rId38"/>
    <p:sldLayoutId id="2147483863" r:id="rId39"/>
    <p:sldLayoutId id="2147483864" r:id="rId40"/>
    <p:sldLayoutId id="2147483865" r:id="rId41"/>
    <p:sldLayoutId id="2147483866" r:id="rId42"/>
    <p:sldLayoutId id="2147483867"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 id="2147483900" r:id="rId32"/>
    <p:sldLayoutId id="2147483901" r:id="rId33"/>
    <p:sldLayoutId id="2147483902" r:id="rId34"/>
    <p:sldLayoutId id="2147483903" r:id="rId35"/>
    <p:sldLayoutId id="2147483904" r:id="rId36"/>
    <p:sldLayoutId id="2147483905" r:id="rId37"/>
    <p:sldLayoutId id="2147483906" r:id="rId38"/>
    <p:sldLayoutId id="2147483907" r:id="rId39"/>
    <p:sldLayoutId id="2147483908" r:id="rId40"/>
    <p:sldLayoutId id="2147483909" r:id="rId41"/>
    <p:sldLayoutId id="2147483910" r:id="rId42"/>
    <p:sldLayoutId id="2147483911"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3934" r:id="rId22"/>
    <p:sldLayoutId id="2147483935" r:id="rId23"/>
    <p:sldLayoutId id="2147483936" r:id="rId24"/>
    <p:sldLayoutId id="2147483937" r:id="rId25"/>
    <p:sldLayoutId id="2147483938" r:id="rId26"/>
    <p:sldLayoutId id="2147483939" r:id="rId27"/>
    <p:sldLayoutId id="2147483940" r:id="rId28"/>
    <p:sldLayoutId id="2147483941" r:id="rId29"/>
    <p:sldLayoutId id="2147483942" r:id="rId30"/>
    <p:sldLayoutId id="2147483943" r:id="rId31"/>
    <p:sldLayoutId id="2147483944" r:id="rId32"/>
    <p:sldLayoutId id="2147483945" r:id="rId33"/>
    <p:sldLayoutId id="2147483946" r:id="rId34"/>
    <p:sldLayoutId id="2147483947" r:id="rId35"/>
    <p:sldLayoutId id="2147483948" r:id="rId36"/>
    <p:sldLayoutId id="2147483949" r:id="rId37"/>
    <p:sldLayoutId id="2147483950" r:id="rId38"/>
    <p:sldLayoutId id="2147483951" r:id="rId39"/>
    <p:sldLayoutId id="2147483952" r:id="rId40"/>
    <p:sldLayoutId id="2147483953" r:id="rId41"/>
    <p:sldLayoutId id="2147483954" r:id="rId42"/>
    <p:sldLayoutId id="2147483955"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1612" y="-2"/>
            <a:ext cx="9145599" cy="812802"/>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1611" y="4913335"/>
            <a:ext cx="316112" cy="215444"/>
          </a:xfrm>
          <a:prstGeom prst="rect">
            <a:avLst/>
          </a:prstGeom>
          <a:noFill/>
        </p:spPr>
        <p:txBody>
          <a:bodyPr wrap="none" rtlCol="0">
            <a:spAutoFit/>
          </a:bodyPr>
          <a:lstStyle/>
          <a:p>
            <a:pPr algn="l"/>
            <a:fld id="{111F478C-84AE-4601-9BE4-60468A3A6C06}" type="slidenum">
              <a:rPr lang="en-US" sz="800" b="0" i="0" smtClean="0">
                <a:solidFill>
                  <a:schemeClr val="tx1">
                    <a:alpha val="50000"/>
                  </a:schemeClr>
                </a:solidFill>
                <a:latin typeface="Neue Haas Grotesk Text Pro" panose="020B0504020202020204" pitchFamily="34" charset="77"/>
              </a:rPr>
            </a:fld>
            <a:endParaRPr lang="en-US" sz="800" b="0" i="0" dirty="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264160" y="893235"/>
            <a:ext cx="8584006" cy="1032590"/>
          </a:xfrm>
          <a:prstGeom prst="rect">
            <a:avLst/>
          </a:prstGeom>
        </p:spPr>
        <p:txBody>
          <a:bodyPr vert="horz" wrap="square" lIns="0" tIns="0" rIns="0" bIns="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endParaRPr lang="en-US" dirty="0"/>
          </a:p>
        </p:txBody>
      </p:sp>
      <p:sp>
        <p:nvSpPr>
          <p:cNvPr id="16" name="Title Placeholder 1"/>
          <p:cNvSpPr>
            <a:spLocks noGrp="1"/>
          </p:cNvSpPr>
          <p:nvPr>
            <p:ph type="title"/>
          </p:nvPr>
        </p:nvSpPr>
        <p:spPr>
          <a:xfrm>
            <a:off x="264160" y="53113"/>
            <a:ext cx="7051040" cy="732441"/>
          </a:xfrm>
          <a:prstGeom prst="rect">
            <a:avLst/>
          </a:prstGeom>
        </p:spPr>
        <p:txBody>
          <a:bodyPr vert="horz" lIns="72000" tIns="0" rIns="91440" bIns="0" rtlCol="0" anchor="ctr">
            <a:normAutofit/>
          </a:bodyPr>
          <a:lstStyle/>
          <a:p>
            <a:pPr lvl="0"/>
            <a:r>
              <a:rPr lang="en-US"/>
              <a:t>Click to edit Master title style</a:t>
            </a:r>
            <a:endParaRPr lang="en-US" dirty="0"/>
          </a:p>
        </p:txBody>
      </p:sp>
      <p:sp>
        <p:nvSpPr>
          <p:cNvPr id="32" name="TextBox 31"/>
          <p:cNvSpPr txBox="1"/>
          <p:nvPr userDrawn="1"/>
        </p:nvSpPr>
        <p:spPr>
          <a:xfrm>
            <a:off x="7157962" y="4911221"/>
            <a:ext cx="1946366" cy="184666"/>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600" b="0" i="0" kern="1200" dirty="0">
                <a:solidFill>
                  <a:schemeClr val="bg1">
                    <a:lumMod val="65000"/>
                  </a:schemeClr>
                </a:solidFill>
                <a:latin typeface="Neue Haas Grotesk Text Pro" panose="020B0504020202020204" pitchFamily="34" charset="77"/>
                <a:ea typeface="+mn-ea"/>
                <a:cs typeface="+mn-cs"/>
              </a:rPr>
              <a:t>© Hitachi Vantara LLC 2023. All Rights Reserved.</a:t>
            </a:r>
            <a:endParaRPr lang="en-US" sz="600" b="0" i="0" kern="1200" dirty="0">
              <a:solidFill>
                <a:schemeClr val="bg1">
                  <a:lumMod val="65000"/>
                </a:schemeClr>
              </a:solidFill>
              <a:latin typeface="Neue Haas Grotesk Text Pro" panose="020B0504020202020204" pitchFamily="34" charset="77"/>
              <a:ea typeface="+mn-ea"/>
              <a:cs typeface="+mn-cs"/>
            </a:endParaRPr>
          </a:p>
        </p:txBody>
      </p:sp>
      <p:pic>
        <p:nvPicPr>
          <p:cNvPr id="6" name="Graphic 5"/>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518400" y="-2"/>
            <a:ext cx="1627198" cy="813599"/>
          </a:xfrm>
          <a:prstGeom prst="rect">
            <a:avLst/>
          </a:prstGeom>
        </p:spPr>
      </p:pic>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 id="2147484020" r:id="rId20"/>
    <p:sldLayoutId id="2147484021" r:id="rId21"/>
    <p:sldLayoutId id="2147484022" r:id="rId22"/>
    <p:sldLayoutId id="2147484023" r:id="rId23"/>
    <p:sldLayoutId id="2147484024" r:id="rId24"/>
    <p:sldLayoutId id="2147484025" r:id="rId25"/>
    <p:sldLayoutId id="2147484026" r:id="rId26"/>
    <p:sldLayoutId id="2147484027" r:id="rId27"/>
    <p:sldLayoutId id="2147484028" r:id="rId28"/>
    <p:sldLayoutId id="2147484029" r:id="rId29"/>
    <p:sldLayoutId id="2147484030" r:id="rId30"/>
    <p:sldLayoutId id="2147484031" r:id="rId31"/>
    <p:sldLayoutId id="2147484032" r:id="rId32"/>
    <p:sldLayoutId id="2147484033" r:id="rId33"/>
    <p:sldLayoutId id="2147484034" r:id="rId34"/>
    <p:sldLayoutId id="2147484035" r:id="rId35"/>
    <p:sldLayoutId id="2147484036" r:id="rId36"/>
    <p:sldLayoutId id="2147484037" r:id="rId37"/>
    <p:sldLayoutId id="2147484038" r:id="rId38"/>
    <p:sldLayoutId id="2147484039" r:id="rId39"/>
    <p:sldLayoutId id="2147484040" r:id="rId40"/>
    <p:sldLayoutId id="2147484041" r:id="rId41"/>
    <p:sldLayoutId id="2147484042" r:id="rId42"/>
    <p:sldLayoutId id="2147484043"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85000"/>
        </a:lnSpc>
        <a:spcBef>
          <a:spcPct val="0"/>
        </a:spcBef>
        <a:buNone/>
        <a:defRPr lang="en-US" sz="2200" b="1" i="0" kern="1200" cap="none" dirty="0" smtClean="0">
          <a:solidFill>
            <a:schemeClr val="tx1"/>
          </a:solidFill>
          <a:latin typeface="Neue Haas Grotesk Text Pro" panose="020B0504020202020204" pitchFamily="34" charset="77"/>
          <a:ea typeface="+mj-ea"/>
          <a:cs typeface="+mj-cs"/>
        </a:defRPr>
      </a:lvl1pPr>
    </p:titleStyle>
    <p:bodyStyle>
      <a:lvl1pPr marL="252095" indent="-107950" algn="l" defTabSz="914400" rtl="0" eaLnBrk="1" latinLnBrk="0" hangingPunct="1">
        <a:lnSpc>
          <a:spcPct val="100000"/>
        </a:lnSpc>
        <a:spcBef>
          <a:spcPts val="0"/>
        </a:spcBef>
        <a:spcAft>
          <a:spcPts val="200"/>
        </a:spcAft>
        <a:buClr>
          <a:schemeClr val="accent2"/>
        </a:buClr>
        <a:buFont typeface="Arial" panose="020B0604020202020204" pitchFamily="34" charset="0"/>
        <a:buChar char="•"/>
        <a:defRPr lang="en-US" sz="1600" b="0" i="0" kern="1200" dirty="0" smtClean="0">
          <a:solidFill>
            <a:schemeClr val="tx1"/>
          </a:solidFill>
          <a:latin typeface="Neue Haas Grotesk Text Pro" panose="020B0504020202020204" pitchFamily="34" charset="77"/>
          <a:ea typeface="+mn-ea"/>
          <a:cs typeface="+mn-cs"/>
        </a:defRPr>
      </a:lvl1pPr>
      <a:lvl2pPr marL="360045" indent="-107950" algn="l" defTabSz="914400" rtl="0" eaLnBrk="1" latinLnBrk="0" hangingPunct="1">
        <a:lnSpc>
          <a:spcPct val="95000"/>
        </a:lnSpc>
        <a:spcBef>
          <a:spcPts val="0"/>
        </a:spcBef>
        <a:spcAft>
          <a:spcPts val="400"/>
        </a:spcAft>
        <a:buClr>
          <a:schemeClr val="accent2"/>
        </a:buClr>
        <a:buFont typeface="Arial" panose="020B0604020202020204" pitchFamily="34" charset="0"/>
        <a:buChar char="•"/>
        <a:defRPr lang="en-US" sz="1300" b="0" i="0" kern="1200" dirty="0" smtClean="0">
          <a:solidFill>
            <a:schemeClr val="tx1"/>
          </a:solidFill>
          <a:latin typeface="Neue Haas Grotesk Text Pro" panose="020B0504020202020204" pitchFamily="34" charset="77"/>
          <a:ea typeface="+mn-ea"/>
          <a:cs typeface="+mn-cs"/>
        </a:defRPr>
      </a:lvl2pPr>
      <a:lvl3pPr marL="4679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900" b="0" i="0" kern="1200" dirty="0" smtClean="0">
          <a:solidFill>
            <a:schemeClr val="tx1"/>
          </a:solidFill>
          <a:latin typeface="Neue Haas Grotesk Text Pro" panose="020B0504020202020204" pitchFamily="34" charset="77"/>
          <a:ea typeface="+mn-ea"/>
          <a:cs typeface="+mn-cs"/>
        </a:defRPr>
      </a:lvl3pPr>
      <a:lvl4pPr marL="57594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smtClean="0">
          <a:solidFill>
            <a:schemeClr val="tx1"/>
          </a:solidFill>
          <a:latin typeface="Neue Haas Grotesk Text Pro" panose="020B0504020202020204" pitchFamily="34" charset="77"/>
          <a:ea typeface="+mn-ea"/>
          <a:cs typeface="+mn-cs"/>
        </a:defRPr>
      </a:lvl4pPr>
      <a:lvl5pPr marL="683895" indent="-107950" algn="l" defTabSz="914400" rtl="0" eaLnBrk="1" latinLnBrk="0" hangingPunct="1">
        <a:lnSpc>
          <a:spcPct val="95000"/>
        </a:lnSpc>
        <a:spcBef>
          <a:spcPts val="0"/>
        </a:spcBef>
        <a:spcAft>
          <a:spcPts val="500"/>
        </a:spcAft>
        <a:buClr>
          <a:schemeClr val="accent2"/>
        </a:buClr>
        <a:buFont typeface="Arial" panose="020B0604020202020204" pitchFamily="34" charset="0"/>
        <a:buChar char="•"/>
        <a:defRPr lang="en-US" sz="800" b="0" i="0" kern="1200" dirty="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5.xml"/><Relationship Id="rId1" Type="http://schemas.openxmlformats.org/officeDocument/2006/relationships/image" Target="../media/image2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15.xml"/><Relationship Id="rId1" Type="http://schemas.openxmlformats.org/officeDocument/2006/relationships/image" Target="../media/image2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43.xml"/><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4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87.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3.xml"/><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56.xml"/><Relationship Id="rId2" Type="http://schemas.openxmlformats.org/officeDocument/2006/relationships/image" Target="../media/image24.png"/><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2.xml"/><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96" y="1436113"/>
            <a:ext cx="6912232" cy="1121460"/>
          </a:xfrm>
        </p:spPr>
        <p:txBody>
          <a:bodyPr/>
          <a:lstStyle/>
          <a:p>
            <a:r>
              <a:rPr lang="en-US"/>
              <a:t>SPRING CORE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t>How to use IoC</a:t>
            </a:r>
            <a:endParaRPr lang="en-GB" altLang="en-US" dirty="0"/>
          </a:p>
        </p:txBody>
      </p:sp>
      <p:sp>
        <p:nvSpPr>
          <p:cNvPr id="9" name="TextBox 8"/>
          <p:cNvSpPr txBox="1"/>
          <p:nvPr/>
        </p:nvSpPr>
        <p:spPr>
          <a:xfrm>
            <a:off x="947420" y="1412875"/>
            <a:ext cx="6884035" cy="923290"/>
          </a:xfrm>
          <a:prstGeom prst="rect">
            <a:avLst/>
          </a:prstGeom>
          <a:noFill/>
        </p:spPr>
        <p:txBody>
          <a:bodyPr wrap="square" lIns="0" tIns="0" rIns="0" bIns="0" rtlCol="0">
            <a:spAutoFit/>
          </a:bodyPr>
          <a:lstStyle/>
          <a:p>
            <a:r>
              <a:rPr lang="en-US" sz="2000" b="0" i="0">
                <a:solidFill>
                  <a:srgbClr val="333333"/>
                </a:solidFill>
                <a:latin typeface="Times New Roman" panose="02020603050405020304" charset="0"/>
                <a:cs typeface="Times New Roman" panose="02020603050405020304" charset="0"/>
              </a:rPr>
              <a:t>In Spring Framework, IoC is implemented by defining beans in XML configuration file or by using Java annotations to mark classes and methods.</a:t>
            </a:r>
            <a:endParaRPr lang="en-US" sz="2000" b="0" i="0">
              <a:solidFill>
                <a:srgbClr val="333333"/>
              </a:solidFill>
              <a:latin typeface="Times New Roman" panose="02020603050405020304" charset="0"/>
              <a:cs typeface="Times New Roman" panose="02020603050405020304" charset="0"/>
            </a:endParaRPr>
          </a:p>
        </p:txBody>
      </p:sp>
      <p:pic>
        <p:nvPicPr>
          <p:cNvPr id="100" name="Content Placeholder 99"/>
          <p:cNvPicPr/>
          <p:nvPr>
            <p:ph idx="1"/>
          </p:nvPr>
        </p:nvPicPr>
        <p:blipFill>
          <a:blip r:embed="rId1"/>
          <a:stretch>
            <a:fillRect/>
          </a:stretch>
        </p:blipFill>
        <p:spPr>
          <a:xfrm>
            <a:off x="370840" y="2910205"/>
            <a:ext cx="8583930" cy="17113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9123" y="1449659"/>
            <a:ext cx="6912232" cy="1121460"/>
          </a:xfrm>
        </p:spPr>
        <p:txBody>
          <a:bodyPr>
            <a:normAutofit/>
          </a:bodyPr>
          <a:lstStyle/>
          <a:p>
            <a:r>
              <a:rPr lang="en-IN" sz="4000" b="1">
                <a:latin typeface="Neue Haas Grotesk Text Pro" panose="020B0504020202020204" pitchFamily="34" charset="77"/>
                <a:cs typeface="Arial" panose="020B0604020202020204" pitchFamily="34" charset="0"/>
              </a:rPr>
              <a:t>What is Bean</a:t>
            </a:r>
            <a:endParaRPr lang="en-IN" sz="4000" dirty="0">
              <a:latin typeface="Neue Haas Grotesk Text Pro" panose="020B0504020202020204" pitchFamily="34" charset="77"/>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What i</a:t>
            </a:r>
            <a:r>
              <a:rPr lang="en-GB" altLang="en-US"/>
              <a:t>s</a:t>
            </a:r>
            <a:r>
              <a:rPr lang="en-US"/>
              <a:t> </a:t>
            </a:r>
            <a:r>
              <a:rPr lang="en-GB" altLang="en-US"/>
              <a:t>Bean</a:t>
            </a:r>
            <a:endParaRPr lang="en-GB" altLang="en-US" dirty="0"/>
          </a:p>
        </p:txBody>
      </p:sp>
      <p:sp>
        <p:nvSpPr>
          <p:cNvPr id="9" name="TextBox 8"/>
          <p:cNvSpPr txBox="1"/>
          <p:nvPr/>
        </p:nvSpPr>
        <p:spPr>
          <a:xfrm>
            <a:off x="932180" y="2006600"/>
            <a:ext cx="6884035" cy="1230630"/>
          </a:xfrm>
          <a:prstGeom prst="rect">
            <a:avLst/>
          </a:prstGeom>
          <a:noFill/>
        </p:spPr>
        <p:txBody>
          <a:bodyPr wrap="square" lIns="0" tIns="0" rIns="0" bIns="0" rtlCol="0">
            <a:spAutoFit/>
          </a:bodyPr>
          <a:lstStyle/>
          <a:p>
            <a:r>
              <a:rPr lang="en-US" sz="2000" b="0" i="0">
                <a:solidFill>
                  <a:srgbClr val="333333"/>
                </a:solidFill>
                <a:effectLst/>
                <a:latin typeface="Times New Roman" panose="02020603050405020304" charset="0"/>
                <a:cs typeface="Times New Roman" panose="02020603050405020304" charset="0"/>
              </a:rPr>
              <a:t>In the Spring Framework, a Bean is an object that is managed by the container (or context), and is used to provide dependencies to other components in the application.</a:t>
            </a:r>
            <a:endParaRPr lang="en-US" sz="2000" b="0" i="0">
              <a:solidFill>
                <a:srgbClr val="333333"/>
              </a:solidFill>
              <a:effectLst/>
              <a:latin typeface="Times New Roman" panose="02020603050405020304" charset="0"/>
              <a:cs typeface="Times New Roman" panose="02020603050405020304" charset="0"/>
            </a:endParaRPr>
          </a:p>
          <a:p>
            <a:endParaRPr lang="en-US" sz="2000" b="0" i="0">
              <a:solidFill>
                <a:srgbClr val="333333"/>
              </a:solidFill>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t>Why must use IoC</a:t>
            </a:r>
            <a:endParaRPr lang="en-GB" altLang="en-US" dirty="0"/>
          </a:p>
        </p:txBody>
      </p:sp>
      <p:sp>
        <p:nvSpPr>
          <p:cNvPr id="9" name="TextBox 8"/>
          <p:cNvSpPr txBox="1"/>
          <p:nvPr/>
        </p:nvSpPr>
        <p:spPr>
          <a:xfrm>
            <a:off x="985520" y="1467485"/>
            <a:ext cx="6884035" cy="1538605"/>
          </a:xfrm>
          <a:prstGeom prst="rect">
            <a:avLst/>
          </a:prstGeom>
          <a:noFill/>
        </p:spPr>
        <p:txBody>
          <a:bodyPr wrap="square" lIns="0" tIns="0" rIns="0" bIns="0" rtlCol="0">
            <a:spAutoFit/>
          </a:bodyPr>
          <a:lstStyle/>
          <a:p>
            <a:r>
              <a:rPr lang="en-US" sz="2000" b="0" i="0">
                <a:solidFill>
                  <a:srgbClr val="333333"/>
                </a:solidFill>
                <a:effectLst/>
                <a:latin typeface="Times New Roman" panose="02020603050405020304" charset="0"/>
                <a:cs typeface="Times New Roman" panose="02020603050405020304" charset="0"/>
              </a:rPr>
              <a:t>Using Bean in Spring Framework helps to reduce dependencies between application components, making the source code easier to read, understand and maintain. In addition, Bean supports features such as Singleton, Lazy Initialization, Dependency Injection, and AOP.</a:t>
            </a:r>
            <a:endParaRPr lang="en-US" sz="2000" b="0" i="0">
              <a:solidFill>
                <a:srgbClr val="333333"/>
              </a:solidFill>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t>How to use Bean</a:t>
            </a:r>
            <a:endParaRPr lang="en-GB" altLang="en-US" dirty="0"/>
          </a:p>
        </p:txBody>
      </p:sp>
      <p:sp>
        <p:nvSpPr>
          <p:cNvPr id="9" name="TextBox 8"/>
          <p:cNvSpPr txBox="1"/>
          <p:nvPr/>
        </p:nvSpPr>
        <p:spPr>
          <a:xfrm>
            <a:off x="947420" y="1412875"/>
            <a:ext cx="6884035" cy="1230630"/>
          </a:xfrm>
          <a:prstGeom prst="rect">
            <a:avLst/>
          </a:prstGeom>
          <a:noFill/>
        </p:spPr>
        <p:txBody>
          <a:bodyPr wrap="square" lIns="0" tIns="0" rIns="0" bIns="0" rtlCol="0">
            <a:spAutoFit/>
          </a:bodyPr>
          <a:lstStyle/>
          <a:p>
            <a:r>
              <a:rPr lang="en-US" sz="2000">
                <a:solidFill>
                  <a:srgbClr val="333333"/>
                </a:solidFill>
                <a:effectLst/>
                <a:latin typeface="Times New Roman" panose="02020603050405020304" charset="0"/>
                <a:cs typeface="Times New Roman" panose="02020603050405020304" charset="0"/>
                <a:sym typeface="+mn-ea"/>
              </a:rPr>
              <a:t>A Bean in Spring Framework can be created in many different ways, for example through defining the bean in an XML file or through annotations like @Component, @Service, @Repository, and @Controller.</a:t>
            </a:r>
            <a:endParaRPr lang="en-US" sz="2000" b="0" i="0">
              <a:solidFill>
                <a:srgbClr val="333333"/>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9123" y="1449659"/>
            <a:ext cx="6912232" cy="1121460"/>
          </a:xfrm>
        </p:spPr>
        <p:txBody>
          <a:bodyPr>
            <a:normAutofit/>
          </a:bodyPr>
          <a:lstStyle/>
          <a:p>
            <a:r>
              <a:rPr lang="en-IN" sz="4000" b="1">
                <a:latin typeface="Neue Haas Grotesk Text Pro" panose="020B0504020202020204" pitchFamily="34" charset="77"/>
                <a:cs typeface="Arial" panose="020B0604020202020204" pitchFamily="34" charset="0"/>
              </a:rPr>
              <a:t>What is </a:t>
            </a:r>
            <a:r>
              <a:rPr lang="en-GB" altLang="en-IN" sz="4000" b="1">
                <a:latin typeface="Neue Haas Grotesk Text Pro" panose="020B0504020202020204" pitchFamily="34" charset="77"/>
                <a:cs typeface="Arial" panose="020B0604020202020204" pitchFamily="34" charset="0"/>
              </a:rPr>
              <a:t>AOP</a:t>
            </a:r>
            <a:endParaRPr lang="en-GB" altLang="en-IN" sz="4000" b="1" dirty="0">
              <a:latin typeface="Neue Haas Grotesk Text Pro" panose="020B0504020202020204" pitchFamily="34" charset="77"/>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What i</a:t>
            </a:r>
            <a:r>
              <a:rPr lang="en-GB" altLang="en-US"/>
              <a:t>s</a:t>
            </a:r>
            <a:r>
              <a:rPr lang="en-US"/>
              <a:t> </a:t>
            </a:r>
            <a:r>
              <a:rPr lang="en-GB" altLang="en-US"/>
              <a:t>AOP</a:t>
            </a:r>
            <a:endParaRPr lang="en-GB" altLang="en-US" dirty="0"/>
          </a:p>
        </p:txBody>
      </p:sp>
      <p:sp>
        <p:nvSpPr>
          <p:cNvPr id="9" name="TextBox 8"/>
          <p:cNvSpPr txBox="1"/>
          <p:nvPr/>
        </p:nvSpPr>
        <p:spPr>
          <a:xfrm>
            <a:off x="932180" y="2006600"/>
            <a:ext cx="6884035" cy="1538605"/>
          </a:xfrm>
          <a:prstGeom prst="rect">
            <a:avLst/>
          </a:prstGeom>
          <a:noFill/>
        </p:spPr>
        <p:txBody>
          <a:bodyPr wrap="square" lIns="0" tIns="0" rIns="0" bIns="0" rtlCol="0">
            <a:spAutoFit/>
          </a:bodyPr>
          <a:lstStyle/>
          <a:p>
            <a:r>
              <a:rPr lang="en-US" sz="2000" b="0" i="0">
                <a:solidFill>
                  <a:srgbClr val="333333"/>
                </a:solidFill>
                <a:effectLst/>
                <a:latin typeface="Times New Roman" panose="02020603050405020304" charset="0"/>
                <a:cs typeface="Times New Roman" panose="02020603050405020304" charset="0"/>
              </a:rPr>
              <a:t>AOP (Aspect-Oriented Programming) is a programming paradigm that allows separating cross-cutting concerns from the main business logic of an application. Cross-cutting concerns are the features or functionality that impact the entire application, such as logging, security, and transaction management.</a:t>
            </a:r>
            <a:endParaRPr lang="en-US" sz="2000" b="0" i="0">
              <a:solidFill>
                <a:srgbClr val="333333"/>
              </a:solidFill>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t>Why must use AOP</a:t>
            </a:r>
            <a:endParaRPr lang="en-GB" altLang="en-US" dirty="0"/>
          </a:p>
        </p:txBody>
      </p:sp>
      <p:grpSp>
        <p:nvGrpSpPr>
          <p:cNvPr id="43" name="Group 42"/>
          <p:cNvGrpSpPr/>
          <p:nvPr/>
        </p:nvGrpSpPr>
        <p:grpSpPr>
          <a:xfrm>
            <a:off x="532466" y="2268140"/>
            <a:ext cx="2903855" cy="337185"/>
            <a:chOff x="726141" y="1240089"/>
            <a:chExt cx="2903855" cy="337185"/>
          </a:xfrm>
        </p:grpSpPr>
        <p:sp>
          <p:nvSpPr>
            <p:cNvPr id="44" name="TextBox 43"/>
            <p:cNvSpPr txBox="1"/>
            <p:nvPr/>
          </p:nvSpPr>
          <p:spPr>
            <a:xfrm>
              <a:off x="1040466" y="1240089"/>
              <a:ext cx="2589530" cy="337185"/>
            </a:xfrm>
            <a:prstGeom prst="rect">
              <a:avLst/>
            </a:prstGeom>
            <a:noFill/>
          </p:spPr>
          <p:txBody>
            <a:bodyPr wrap="square" rtlCol="0">
              <a:spAutoFit/>
            </a:bodyPr>
            <a:p>
              <a:r>
                <a:rPr lang="en-US" sz="1600">
                  <a:solidFill>
                    <a:srgbClr val="333333"/>
                  </a:solidFill>
                  <a:effectLst/>
                  <a:latin typeface="Times New Roman" panose="02020603050405020304" charset="0"/>
                  <a:cs typeface="Times New Roman" panose="02020603050405020304" charset="0"/>
                  <a:sym typeface="+mn-ea"/>
                </a:rPr>
                <a:t>Modularity</a:t>
              </a:r>
              <a:endParaRPr lang="en-IN" sz="1600" b="1">
                <a:latin typeface="Neue Haas Grotesk Text Pro" panose="020B0504020202020204" pitchFamily="34" charset="77"/>
                <a:cs typeface="Arial" panose="020B0604020202020204" pitchFamily="34" charset="0"/>
              </a:endParaRPr>
            </a:p>
          </p:txBody>
        </p:sp>
        <p:sp>
          <p:nvSpPr>
            <p:cNvPr id="45" name="Oval 44"/>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GB" altLang="en-US" dirty="0">
                  <a:latin typeface="+mj-lt"/>
                </a:rPr>
                <a:t>1</a:t>
              </a:r>
              <a:endParaRPr lang="en-GB" altLang="en-US" dirty="0">
                <a:latin typeface="+mj-lt"/>
              </a:endParaRPr>
            </a:p>
          </p:txBody>
        </p:sp>
      </p:grpSp>
      <p:grpSp>
        <p:nvGrpSpPr>
          <p:cNvPr id="46" name="Group 45"/>
          <p:cNvGrpSpPr/>
          <p:nvPr/>
        </p:nvGrpSpPr>
        <p:grpSpPr>
          <a:xfrm>
            <a:off x="6318586" y="2279532"/>
            <a:ext cx="2578735" cy="337185"/>
            <a:chOff x="726141" y="1251519"/>
            <a:chExt cx="2578735" cy="337185"/>
          </a:xfrm>
        </p:grpSpPr>
        <p:sp>
          <p:nvSpPr>
            <p:cNvPr id="47" name="TextBox 46"/>
            <p:cNvSpPr txBox="1"/>
            <p:nvPr/>
          </p:nvSpPr>
          <p:spPr>
            <a:xfrm>
              <a:off x="1039831" y="1251519"/>
              <a:ext cx="2265045" cy="337185"/>
            </a:xfrm>
            <a:prstGeom prst="rect">
              <a:avLst/>
            </a:prstGeom>
            <a:noFill/>
          </p:spPr>
          <p:txBody>
            <a:bodyPr wrap="square" rtlCol="0">
              <a:spAutoFit/>
            </a:bodyPr>
            <a:p>
              <a:r>
                <a:rPr lang="en-US" sz="1600">
                  <a:solidFill>
                    <a:srgbClr val="333333"/>
                  </a:solidFill>
                  <a:effectLst/>
                  <a:latin typeface="Times New Roman" panose="02020603050405020304" charset="0"/>
                  <a:cs typeface="Times New Roman" panose="02020603050405020304" charset="0"/>
                  <a:sym typeface="+mn-ea"/>
                </a:rPr>
                <a:t>Separation of concerns</a:t>
              </a:r>
              <a:endParaRPr lang="en-IN" sz="1600" b="1">
                <a:latin typeface="Neue Haas Grotesk Text Pro" panose="020B0504020202020204" pitchFamily="34" charset="77"/>
                <a:cs typeface="Arial" panose="020B0604020202020204" pitchFamily="34" charset="0"/>
              </a:endParaRPr>
            </a:p>
          </p:txBody>
        </p:sp>
        <p:sp>
          <p:nvSpPr>
            <p:cNvPr id="48" name="Oval 47"/>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GB" altLang="en-US" dirty="0">
                  <a:latin typeface="+mj-lt"/>
                </a:rPr>
                <a:t>3</a:t>
              </a:r>
              <a:endParaRPr lang="en-GB" altLang="en-US" dirty="0">
                <a:latin typeface="+mj-lt"/>
              </a:endParaRPr>
            </a:p>
          </p:txBody>
        </p:sp>
      </p:grpSp>
      <p:grpSp>
        <p:nvGrpSpPr>
          <p:cNvPr id="7" name="Group 6"/>
          <p:cNvGrpSpPr/>
          <p:nvPr/>
        </p:nvGrpSpPr>
        <p:grpSpPr>
          <a:xfrm>
            <a:off x="3274396" y="2279570"/>
            <a:ext cx="1760855" cy="337185"/>
            <a:chOff x="726141" y="1251519"/>
            <a:chExt cx="1760855" cy="337185"/>
          </a:xfrm>
        </p:grpSpPr>
        <p:sp>
          <p:nvSpPr>
            <p:cNvPr id="8" name="TextBox 43"/>
            <p:cNvSpPr txBox="1"/>
            <p:nvPr/>
          </p:nvSpPr>
          <p:spPr>
            <a:xfrm>
              <a:off x="1039831" y="1251519"/>
              <a:ext cx="1447165" cy="337185"/>
            </a:xfrm>
            <a:prstGeom prst="rect">
              <a:avLst/>
            </a:prstGeom>
            <a:noFill/>
          </p:spPr>
          <p:txBody>
            <a:bodyPr wrap="square" rtlCol="0">
              <a:spAutoFit/>
            </a:bodyPr>
            <a:p>
              <a:r>
                <a:rPr lang="en-US" sz="1600">
                  <a:solidFill>
                    <a:srgbClr val="333333"/>
                  </a:solidFill>
                  <a:effectLst/>
                  <a:latin typeface="Times New Roman" panose="02020603050405020304" charset="0"/>
                  <a:cs typeface="Times New Roman" panose="02020603050405020304" charset="0"/>
                  <a:sym typeface="+mn-ea"/>
                </a:rPr>
                <a:t>Reusability</a:t>
              </a:r>
              <a:endParaRPr sz="1600" b="1">
                <a:latin typeface="Neue Haas Grotesk Text Pro" panose="020B0504020202020204" pitchFamily="34" charset="77"/>
                <a:cs typeface="Arial" panose="020B0604020202020204" pitchFamily="34" charset="0"/>
              </a:endParaRPr>
            </a:p>
          </p:txBody>
        </p:sp>
        <p:sp>
          <p:nvSpPr>
            <p:cNvPr id="2" name="Oval 1"/>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GB" altLang="en-US" dirty="0">
                  <a:latin typeface="+mj-lt"/>
                </a:rPr>
                <a:t>2</a:t>
              </a:r>
              <a:endParaRPr lang="en-GB" altLang="en-US" dirty="0">
                <a:latin typeface="+mj-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Content Placeholder 100"/>
          <p:cNvPicPr/>
          <p:nvPr>
            <p:ph idx="1"/>
          </p:nvPr>
        </p:nvPicPr>
        <p:blipFill>
          <a:blip r:embed="rId1"/>
          <a:stretch>
            <a:fillRect/>
          </a:stretch>
        </p:blipFill>
        <p:spPr>
          <a:xfrm>
            <a:off x="626745" y="2435225"/>
            <a:ext cx="7788275" cy="2203450"/>
          </a:xfrm>
          <a:prstGeom prst="rect">
            <a:avLst/>
          </a:prstGeom>
          <a:noFill/>
          <a:ln w="9525">
            <a:noFill/>
          </a:ln>
        </p:spPr>
      </p:pic>
      <p:sp>
        <p:nvSpPr>
          <p:cNvPr id="4" name="Title 3"/>
          <p:cNvSpPr>
            <a:spLocks noGrp="1"/>
          </p:cNvSpPr>
          <p:nvPr>
            <p:ph type="title"/>
          </p:nvPr>
        </p:nvSpPr>
        <p:spPr/>
        <p:txBody>
          <a:bodyPr>
            <a:normAutofit/>
          </a:bodyPr>
          <a:lstStyle/>
          <a:p>
            <a:r>
              <a:rPr lang="en-GB" altLang="en-US" dirty="0"/>
              <a:t>How does AOP work?</a:t>
            </a:r>
            <a:endParaRPr lang="en-GB" altLang="en-US" dirty="0"/>
          </a:p>
        </p:txBody>
      </p:sp>
      <p:sp>
        <p:nvSpPr>
          <p:cNvPr id="9" name="TextBox 8"/>
          <p:cNvSpPr txBox="1"/>
          <p:nvPr/>
        </p:nvSpPr>
        <p:spPr>
          <a:xfrm>
            <a:off x="947420" y="1412875"/>
            <a:ext cx="6884035" cy="1846580"/>
          </a:xfrm>
          <a:prstGeom prst="rect">
            <a:avLst/>
          </a:prstGeom>
          <a:noFill/>
        </p:spPr>
        <p:txBody>
          <a:bodyPr wrap="square" lIns="0" tIns="0" rIns="0" bIns="0" rtlCol="0">
            <a:spAutoFit/>
          </a:bodyPr>
          <a:lstStyle/>
          <a:p>
            <a:r>
              <a:rPr lang="en-US" sz="2000">
                <a:solidFill>
                  <a:srgbClr val="333333"/>
                </a:solidFill>
                <a:latin typeface="Times New Roman" panose="02020603050405020304" charset="0"/>
                <a:cs typeface="Times New Roman" panose="02020603050405020304" charset="0"/>
                <a:sym typeface="+mn-ea"/>
              </a:rPr>
              <a:t>AOP works by intercepting method invocations or events and injecting additional behavior before, after, or around the method or event. This is achieved using aspects, which contain advice and pointcuts.</a:t>
            </a:r>
            <a:endParaRPr lang="en-US" sz="2000">
              <a:solidFill>
                <a:srgbClr val="333333"/>
              </a:solidFill>
              <a:latin typeface="Times New Roman" panose="02020603050405020304" charset="0"/>
              <a:cs typeface="Times New Roman" panose="02020603050405020304" charset="0"/>
              <a:sym typeface="+mn-ea"/>
            </a:endParaRPr>
          </a:p>
          <a:p>
            <a:endParaRPr lang="en-US" sz="2000">
              <a:solidFill>
                <a:srgbClr val="333333"/>
              </a:solidFill>
              <a:latin typeface="Times New Roman" panose="02020603050405020304" charset="0"/>
              <a:cs typeface="Times New Roman" panose="02020603050405020304" charset="0"/>
              <a:sym typeface="+mn-ea"/>
            </a:endParaRPr>
          </a:p>
          <a:p>
            <a:endParaRPr lang="en-US" sz="2000">
              <a:solidFill>
                <a:srgbClr val="333333"/>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9123" y="1449659"/>
            <a:ext cx="6912232" cy="1121460"/>
          </a:xfrm>
        </p:spPr>
        <p:txBody>
          <a:bodyPr>
            <a:normAutofit/>
          </a:bodyPr>
          <a:lstStyle/>
          <a:p>
            <a:r>
              <a:rPr lang="en-IN" sz="4000" b="1">
                <a:latin typeface="Neue Haas Grotesk Text Pro" panose="020B0504020202020204" pitchFamily="34" charset="77"/>
                <a:cs typeface="Arial" panose="020B0604020202020204" pitchFamily="34" charset="0"/>
              </a:rPr>
              <a:t>What Spring MVC</a:t>
            </a:r>
            <a:endParaRPr lang="en-IN" sz="4000" dirty="0">
              <a:latin typeface="Neue Haas Grotesk Text Pro" panose="020B0504020202020204" pitchFamily="34" charset="77"/>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Table of Content</a:t>
            </a:r>
            <a:endParaRPr lang="en-GB" altLang="en-US" dirty="0"/>
          </a:p>
        </p:txBody>
      </p:sp>
      <p:grpSp>
        <p:nvGrpSpPr>
          <p:cNvPr id="43" name="Group 42"/>
          <p:cNvGrpSpPr/>
          <p:nvPr/>
        </p:nvGrpSpPr>
        <p:grpSpPr>
          <a:xfrm>
            <a:off x="568661" y="1258490"/>
            <a:ext cx="7691718" cy="337185"/>
            <a:chOff x="726141" y="1251519"/>
            <a:chExt cx="7691718" cy="337185"/>
          </a:xfrm>
        </p:grpSpPr>
        <p:sp>
          <p:nvSpPr>
            <p:cNvPr id="44" name="TextBox 43"/>
            <p:cNvSpPr txBox="1"/>
            <p:nvPr/>
          </p:nvSpPr>
          <p:spPr>
            <a:xfrm>
              <a:off x="1039905" y="1251519"/>
              <a:ext cx="7377954" cy="337185"/>
            </a:xfrm>
            <a:prstGeom prst="rect">
              <a:avLst/>
            </a:prstGeom>
            <a:noFill/>
          </p:spPr>
          <p:txBody>
            <a:bodyPr wrap="square" rtlCol="0">
              <a:spAutoFit/>
            </a:bodyPr>
            <a:lstStyle/>
            <a:p>
              <a:r>
                <a:rPr lang="en-IN" sz="1600" b="1">
                  <a:latin typeface="Neue Haas Grotesk Text Pro" panose="020B0504020202020204" pitchFamily="34" charset="77"/>
                  <a:cs typeface="Arial" panose="020B0604020202020204" pitchFamily="34" charset="0"/>
                </a:rPr>
                <a:t>What is DI</a:t>
              </a:r>
              <a:endParaRPr lang="en-IN" sz="1600" dirty="0">
                <a:latin typeface="Neue Haas Grotesk Text Pro" panose="020B0504020202020204" pitchFamily="34" charset="77"/>
                <a:cs typeface="Arial" panose="020B0604020202020204" pitchFamily="34" charset="0"/>
              </a:endParaRPr>
            </a:p>
          </p:txBody>
        </p:sp>
        <p:sp>
          <p:nvSpPr>
            <p:cNvPr id="45" name="Oval 44"/>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dirty="0">
                  <a:latin typeface="+mj-lt"/>
                </a:rPr>
                <a:t>1</a:t>
              </a:r>
              <a:endParaRPr lang="en-GB" altLang="en-US" dirty="0">
                <a:latin typeface="+mj-lt"/>
              </a:endParaRPr>
            </a:p>
          </p:txBody>
        </p:sp>
      </p:grpSp>
      <p:grpSp>
        <p:nvGrpSpPr>
          <p:cNvPr id="46" name="Group 45"/>
          <p:cNvGrpSpPr/>
          <p:nvPr/>
        </p:nvGrpSpPr>
        <p:grpSpPr>
          <a:xfrm>
            <a:off x="569296" y="2463682"/>
            <a:ext cx="7691718" cy="338554"/>
            <a:chOff x="726141" y="1251519"/>
            <a:chExt cx="7691718" cy="338554"/>
          </a:xfrm>
        </p:grpSpPr>
        <p:sp>
          <p:nvSpPr>
            <p:cNvPr id="47" name="TextBox 46"/>
            <p:cNvSpPr txBox="1"/>
            <p:nvPr/>
          </p:nvSpPr>
          <p:spPr>
            <a:xfrm>
              <a:off x="1039905" y="1251519"/>
              <a:ext cx="7377954" cy="338554"/>
            </a:xfrm>
            <a:prstGeom prst="rect">
              <a:avLst/>
            </a:prstGeom>
            <a:noFill/>
          </p:spPr>
          <p:txBody>
            <a:bodyPr wrap="square" rtlCol="0">
              <a:spAutoFit/>
            </a:bodyPr>
            <a:lstStyle/>
            <a:p>
              <a:r>
                <a:rPr lang="en-IN" sz="1600" b="1">
                  <a:latin typeface="Neue Haas Grotesk Text Pro" panose="020B0504020202020204" pitchFamily="34" charset="77"/>
                  <a:cs typeface="Arial" panose="020B0604020202020204" pitchFamily="34" charset="0"/>
                </a:rPr>
                <a:t>What is Bean</a:t>
              </a:r>
              <a:endParaRPr lang="en-IN" sz="1600" dirty="0">
                <a:latin typeface="Neue Haas Grotesk Text Pro" panose="020B0504020202020204" pitchFamily="34" charset="77"/>
                <a:cs typeface="Arial" panose="020B0604020202020204" pitchFamily="34" charset="0"/>
              </a:endParaRPr>
            </a:p>
          </p:txBody>
        </p:sp>
        <p:sp>
          <p:nvSpPr>
            <p:cNvPr id="48" name="Oval 47"/>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dirty="0">
                  <a:latin typeface="+mj-lt"/>
                </a:rPr>
                <a:t>3</a:t>
              </a:r>
              <a:endParaRPr lang="en-GB" altLang="en-US" dirty="0">
                <a:latin typeface="+mj-lt"/>
              </a:endParaRPr>
            </a:p>
          </p:txBody>
        </p:sp>
      </p:grpSp>
      <p:grpSp>
        <p:nvGrpSpPr>
          <p:cNvPr id="49" name="Group 48"/>
          <p:cNvGrpSpPr/>
          <p:nvPr/>
        </p:nvGrpSpPr>
        <p:grpSpPr>
          <a:xfrm>
            <a:off x="569296" y="3087849"/>
            <a:ext cx="7691718" cy="338554"/>
            <a:chOff x="726141" y="1251519"/>
            <a:chExt cx="7691718" cy="338554"/>
          </a:xfrm>
        </p:grpSpPr>
        <p:sp>
          <p:nvSpPr>
            <p:cNvPr id="50" name="TextBox 49"/>
            <p:cNvSpPr txBox="1"/>
            <p:nvPr/>
          </p:nvSpPr>
          <p:spPr>
            <a:xfrm>
              <a:off x="1039905" y="1251519"/>
              <a:ext cx="7377954" cy="338554"/>
            </a:xfrm>
            <a:prstGeom prst="rect">
              <a:avLst/>
            </a:prstGeom>
            <a:noFill/>
          </p:spPr>
          <p:txBody>
            <a:bodyPr wrap="square" rtlCol="0">
              <a:spAutoFit/>
            </a:bodyPr>
            <a:lstStyle/>
            <a:p>
              <a:r>
                <a:rPr lang="en-IN" sz="1600" b="1">
                  <a:latin typeface="Neue Haas Grotesk Text Pro" panose="020B0504020202020204" pitchFamily="34" charset="77"/>
                  <a:cs typeface="Arial" panose="020B0604020202020204" pitchFamily="34" charset="0"/>
                </a:rPr>
                <a:t>What is AOP</a:t>
              </a:r>
              <a:endParaRPr lang="en-IN" sz="1600" b="1" dirty="0">
                <a:latin typeface="Neue Haas Grotesk Text Pro" panose="020B0504020202020204" pitchFamily="34" charset="77"/>
                <a:cs typeface="Arial" panose="020B0604020202020204" pitchFamily="34" charset="0"/>
              </a:endParaRPr>
            </a:p>
          </p:txBody>
        </p:sp>
        <p:sp>
          <p:nvSpPr>
            <p:cNvPr id="51" name="Oval 50"/>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dirty="0">
                  <a:latin typeface="+mj-lt"/>
                </a:rPr>
                <a:t>4</a:t>
              </a:r>
              <a:endParaRPr lang="en-GB" altLang="en-US" dirty="0">
                <a:latin typeface="+mj-lt"/>
              </a:endParaRPr>
            </a:p>
          </p:txBody>
        </p:sp>
      </p:grpSp>
      <p:grpSp>
        <p:nvGrpSpPr>
          <p:cNvPr id="52" name="Group 51"/>
          <p:cNvGrpSpPr/>
          <p:nvPr/>
        </p:nvGrpSpPr>
        <p:grpSpPr>
          <a:xfrm>
            <a:off x="568661" y="3712016"/>
            <a:ext cx="7691718" cy="338554"/>
            <a:chOff x="726141" y="1251519"/>
            <a:chExt cx="7691718" cy="338554"/>
          </a:xfrm>
        </p:grpSpPr>
        <p:sp>
          <p:nvSpPr>
            <p:cNvPr id="53" name="TextBox 52"/>
            <p:cNvSpPr txBox="1"/>
            <p:nvPr/>
          </p:nvSpPr>
          <p:spPr>
            <a:xfrm>
              <a:off x="1039905" y="1251519"/>
              <a:ext cx="7377954" cy="338554"/>
            </a:xfrm>
            <a:prstGeom prst="rect">
              <a:avLst/>
            </a:prstGeom>
            <a:noFill/>
          </p:spPr>
          <p:txBody>
            <a:bodyPr wrap="square" rtlCol="0">
              <a:spAutoFit/>
            </a:bodyPr>
            <a:lstStyle/>
            <a:p>
              <a:r>
                <a:rPr lang="en-IN" sz="1600" b="1">
                  <a:latin typeface="Neue Haas Grotesk Text Pro" panose="020B0504020202020204" pitchFamily="34" charset="77"/>
                  <a:cs typeface="Arial" panose="020B0604020202020204" pitchFamily="34" charset="0"/>
                </a:rPr>
                <a:t>Spring MVC</a:t>
              </a:r>
              <a:endParaRPr lang="en-IN" sz="1600" dirty="0">
                <a:latin typeface="Neue Haas Grotesk Text Pro" panose="020B0504020202020204" pitchFamily="34" charset="77"/>
                <a:cs typeface="Arial" panose="020B0604020202020204" pitchFamily="34" charset="0"/>
              </a:endParaRPr>
            </a:p>
          </p:txBody>
        </p:sp>
        <p:sp>
          <p:nvSpPr>
            <p:cNvPr id="54" name="Oval 53"/>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5</a:t>
              </a:r>
              <a:endParaRPr lang="en-GB" dirty="0">
                <a:latin typeface="+mj-lt"/>
              </a:endParaRPr>
            </a:p>
          </p:txBody>
        </p:sp>
      </p:grpSp>
      <p:grpSp>
        <p:nvGrpSpPr>
          <p:cNvPr id="7" name="Group 6"/>
          <p:cNvGrpSpPr/>
          <p:nvPr/>
        </p:nvGrpSpPr>
        <p:grpSpPr>
          <a:xfrm>
            <a:off x="569296" y="1864915"/>
            <a:ext cx="7691718" cy="337185"/>
            <a:chOff x="726141" y="1251519"/>
            <a:chExt cx="7691718" cy="337185"/>
          </a:xfrm>
        </p:grpSpPr>
        <p:sp>
          <p:nvSpPr>
            <p:cNvPr id="8" name="TextBox 43"/>
            <p:cNvSpPr txBox="1"/>
            <p:nvPr/>
          </p:nvSpPr>
          <p:spPr>
            <a:xfrm>
              <a:off x="1039905" y="1251519"/>
              <a:ext cx="7377954" cy="337185"/>
            </a:xfrm>
            <a:prstGeom prst="rect">
              <a:avLst/>
            </a:prstGeom>
            <a:noFill/>
          </p:spPr>
          <p:txBody>
            <a:bodyPr wrap="square" rtlCol="0">
              <a:spAutoFit/>
            </a:bodyPr>
            <a:p>
              <a:r>
                <a:rPr lang="en-IN" sz="1600" b="1">
                  <a:latin typeface="Neue Haas Grotesk Text Pro" panose="020B0504020202020204" pitchFamily="34" charset="77"/>
                  <a:cs typeface="Arial" panose="020B0604020202020204" pitchFamily="34" charset="0"/>
                </a:rPr>
                <a:t>What is </a:t>
              </a:r>
              <a:r>
                <a:rPr lang="en-GB" altLang="en-IN" sz="1600" b="1">
                  <a:latin typeface="Neue Haas Grotesk Text Pro" panose="020B0504020202020204" pitchFamily="34" charset="77"/>
                  <a:cs typeface="Arial" panose="020B0604020202020204" pitchFamily="34" charset="0"/>
                </a:rPr>
                <a:t>IoC</a:t>
              </a:r>
              <a:endParaRPr lang="en-GB" altLang="en-IN" sz="1600" b="1" dirty="0">
                <a:latin typeface="Neue Haas Grotesk Text Pro" panose="020B0504020202020204" pitchFamily="34" charset="77"/>
                <a:cs typeface="Arial" panose="020B0604020202020204" pitchFamily="34" charset="0"/>
              </a:endParaRPr>
            </a:p>
          </p:txBody>
        </p:sp>
        <p:sp>
          <p:nvSpPr>
            <p:cNvPr id="9" name="Oval 8"/>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GB" altLang="en-US" dirty="0">
                  <a:latin typeface="+mj-lt"/>
                </a:rPr>
                <a:t>2</a:t>
              </a:r>
              <a:endParaRPr lang="en-GB" altLang="en-US" dirty="0">
                <a:latin typeface="+mj-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What i</a:t>
            </a:r>
            <a:r>
              <a:rPr lang="en-GB" altLang="en-US"/>
              <a:t>s</a:t>
            </a:r>
            <a:r>
              <a:rPr lang="en-US"/>
              <a:t> </a:t>
            </a:r>
            <a:r>
              <a:rPr lang="en-GB" altLang="en-US"/>
              <a:t>Spring MVC</a:t>
            </a:r>
            <a:endParaRPr lang="en-GB" altLang="en-US" dirty="0"/>
          </a:p>
        </p:txBody>
      </p:sp>
      <p:sp>
        <p:nvSpPr>
          <p:cNvPr id="9" name="TextBox 8"/>
          <p:cNvSpPr txBox="1"/>
          <p:nvPr/>
        </p:nvSpPr>
        <p:spPr>
          <a:xfrm>
            <a:off x="932180" y="2006600"/>
            <a:ext cx="6884035" cy="1538605"/>
          </a:xfrm>
          <a:prstGeom prst="rect">
            <a:avLst/>
          </a:prstGeom>
          <a:noFill/>
        </p:spPr>
        <p:txBody>
          <a:bodyPr wrap="square" lIns="0" tIns="0" rIns="0" bIns="0" rtlCol="0">
            <a:spAutoFit/>
          </a:bodyPr>
          <a:lstStyle/>
          <a:p>
            <a:r>
              <a:rPr lang="en-US" sz="2000" b="0" i="0">
                <a:solidFill>
                  <a:srgbClr val="333333"/>
                </a:solidFill>
                <a:effectLst/>
                <a:latin typeface="Times New Roman" panose="02020603050405020304" charset="0"/>
                <a:cs typeface="Times New Roman" panose="02020603050405020304" charset="0"/>
              </a:rPr>
              <a:t>Spring MVC is a web development framework based on the MVC pattern that provides a flexible approach to developing Java web applications. It provides features and functionality such as HTTP request handling, session management, routing, error handling, and database interaction.</a:t>
            </a:r>
            <a:endParaRPr lang="en-US" sz="2000" b="0" i="0">
              <a:solidFill>
                <a:srgbClr val="333333"/>
              </a:solidFill>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t>Why Spring MVC?</a:t>
            </a:r>
            <a:endParaRPr lang="en-GB" altLang="en-US" dirty="0"/>
          </a:p>
        </p:txBody>
      </p:sp>
      <p:grpSp>
        <p:nvGrpSpPr>
          <p:cNvPr id="43" name="Group 42"/>
          <p:cNvGrpSpPr/>
          <p:nvPr/>
        </p:nvGrpSpPr>
        <p:grpSpPr>
          <a:xfrm>
            <a:off x="568661" y="1520745"/>
            <a:ext cx="7692353" cy="337185"/>
            <a:chOff x="726141" y="1240089"/>
            <a:chExt cx="7692353" cy="337185"/>
          </a:xfrm>
        </p:grpSpPr>
        <p:sp>
          <p:nvSpPr>
            <p:cNvPr id="44" name="TextBox 43"/>
            <p:cNvSpPr txBox="1"/>
            <p:nvPr/>
          </p:nvSpPr>
          <p:spPr>
            <a:xfrm>
              <a:off x="1040540" y="1240089"/>
              <a:ext cx="7377954" cy="337185"/>
            </a:xfrm>
            <a:prstGeom prst="rect">
              <a:avLst/>
            </a:prstGeom>
            <a:noFill/>
          </p:spPr>
          <p:txBody>
            <a:bodyPr wrap="square" rtlCol="0">
              <a:spAutoFit/>
            </a:bodyPr>
            <a:p>
              <a:r>
                <a:rPr lang="en-IN" sz="1600" b="1">
                  <a:latin typeface="Neue Haas Grotesk Text Pro" panose="020B0504020202020204" pitchFamily="34" charset="77"/>
                  <a:cs typeface="Arial" panose="020B0604020202020204" pitchFamily="34" charset="0"/>
                </a:rPr>
                <a:t>Reduce code complexity</a:t>
              </a:r>
              <a:endParaRPr lang="en-IN" sz="1600" b="1">
                <a:latin typeface="Neue Haas Grotesk Text Pro" panose="020B0504020202020204" pitchFamily="34" charset="77"/>
                <a:cs typeface="Arial" panose="020B0604020202020204" pitchFamily="34" charset="0"/>
              </a:endParaRPr>
            </a:p>
          </p:txBody>
        </p:sp>
        <p:sp>
          <p:nvSpPr>
            <p:cNvPr id="45" name="Oval 44"/>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GB" altLang="en-US" dirty="0">
                  <a:latin typeface="+mj-lt"/>
                </a:rPr>
                <a:t>1</a:t>
              </a:r>
              <a:endParaRPr lang="en-GB" altLang="en-US" dirty="0">
                <a:latin typeface="+mj-lt"/>
              </a:endParaRPr>
            </a:p>
          </p:txBody>
        </p:sp>
      </p:grpSp>
      <p:grpSp>
        <p:nvGrpSpPr>
          <p:cNvPr id="46" name="Group 45"/>
          <p:cNvGrpSpPr/>
          <p:nvPr/>
        </p:nvGrpSpPr>
        <p:grpSpPr>
          <a:xfrm>
            <a:off x="569296" y="2737367"/>
            <a:ext cx="7691718" cy="337185"/>
            <a:chOff x="726141" y="1251519"/>
            <a:chExt cx="7691718" cy="337185"/>
          </a:xfrm>
        </p:grpSpPr>
        <p:sp>
          <p:nvSpPr>
            <p:cNvPr id="47" name="TextBox 46"/>
            <p:cNvSpPr txBox="1"/>
            <p:nvPr/>
          </p:nvSpPr>
          <p:spPr>
            <a:xfrm>
              <a:off x="1039905" y="1251519"/>
              <a:ext cx="7377954" cy="337185"/>
            </a:xfrm>
            <a:prstGeom prst="rect">
              <a:avLst/>
            </a:prstGeom>
            <a:noFill/>
          </p:spPr>
          <p:txBody>
            <a:bodyPr wrap="square" rtlCol="0">
              <a:spAutoFit/>
            </a:bodyPr>
            <a:p>
              <a:r>
                <a:rPr lang="en-IN" sz="1600" b="1">
                  <a:latin typeface="Neue Haas Grotesk Text Pro" panose="020B0504020202020204" pitchFamily="34" charset="77"/>
                  <a:cs typeface="Arial" panose="020B0604020202020204" pitchFamily="34" charset="0"/>
                </a:rPr>
                <a:t>Good integration with other frameworks</a:t>
              </a:r>
              <a:endParaRPr lang="en-IN" sz="1600" b="1">
                <a:latin typeface="Neue Haas Grotesk Text Pro" panose="020B0504020202020204" pitchFamily="34" charset="77"/>
                <a:cs typeface="Arial" panose="020B0604020202020204" pitchFamily="34" charset="0"/>
              </a:endParaRPr>
            </a:p>
          </p:txBody>
        </p:sp>
        <p:sp>
          <p:nvSpPr>
            <p:cNvPr id="48" name="Oval 47"/>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GB" altLang="en-US" dirty="0">
                  <a:latin typeface="+mj-lt"/>
                </a:rPr>
                <a:t>3</a:t>
              </a:r>
              <a:endParaRPr lang="en-GB" altLang="en-US" dirty="0">
                <a:latin typeface="+mj-lt"/>
              </a:endParaRPr>
            </a:p>
          </p:txBody>
        </p:sp>
      </p:grpSp>
      <p:grpSp>
        <p:nvGrpSpPr>
          <p:cNvPr id="49" name="Group 48"/>
          <p:cNvGrpSpPr/>
          <p:nvPr/>
        </p:nvGrpSpPr>
        <p:grpSpPr>
          <a:xfrm>
            <a:off x="569296" y="3359629"/>
            <a:ext cx="7691718" cy="337185"/>
            <a:chOff x="726141" y="1251519"/>
            <a:chExt cx="7691718" cy="337185"/>
          </a:xfrm>
        </p:grpSpPr>
        <p:sp>
          <p:nvSpPr>
            <p:cNvPr id="50" name="TextBox 49"/>
            <p:cNvSpPr txBox="1"/>
            <p:nvPr/>
          </p:nvSpPr>
          <p:spPr>
            <a:xfrm>
              <a:off x="1039905" y="1251519"/>
              <a:ext cx="7377954" cy="337185"/>
            </a:xfrm>
            <a:prstGeom prst="rect">
              <a:avLst/>
            </a:prstGeom>
            <a:noFill/>
          </p:spPr>
          <p:txBody>
            <a:bodyPr wrap="square" rtlCol="0">
              <a:spAutoFit/>
            </a:bodyPr>
            <a:p>
              <a:r>
                <a:rPr lang="en-IN" sz="1600" b="1">
                  <a:latin typeface="Neue Haas Grotesk Text Pro" panose="020B0504020202020204" pitchFamily="34" charset="77"/>
                  <a:cs typeface="Arial" panose="020B0604020202020204" pitchFamily="34" charset="0"/>
                </a:rPr>
                <a:t>Flexibility</a:t>
              </a:r>
              <a:endParaRPr lang="en-IN" sz="1600" b="1">
                <a:latin typeface="Neue Haas Grotesk Text Pro" panose="020B0504020202020204" pitchFamily="34" charset="77"/>
                <a:cs typeface="Arial" panose="020B0604020202020204" pitchFamily="34" charset="0"/>
              </a:endParaRPr>
            </a:p>
          </p:txBody>
        </p:sp>
        <p:sp>
          <p:nvSpPr>
            <p:cNvPr id="51" name="Oval 50"/>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GB" altLang="en-US" dirty="0">
                  <a:latin typeface="+mj-lt"/>
                </a:rPr>
                <a:t>4</a:t>
              </a:r>
              <a:endParaRPr lang="en-GB" altLang="en-US" dirty="0">
                <a:latin typeface="+mj-lt"/>
              </a:endParaRPr>
            </a:p>
          </p:txBody>
        </p:sp>
      </p:grpSp>
      <p:grpSp>
        <p:nvGrpSpPr>
          <p:cNvPr id="7" name="Group 6"/>
          <p:cNvGrpSpPr/>
          <p:nvPr/>
        </p:nvGrpSpPr>
        <p:grpSpPr>
          <a:xfrm>
            <a:off x="569296" y="2138600"/>
            <a:ext cx="7691718" cy="337185"/>
            <a:chOff x="726141" y="1251519"/>
            <a:chExt cx="7691718" cy="337185"/>
          </a:xfrm>
        </p:grpSpPr>
        <p:sp>
          <p:nvSpPr>
            <p:cNvPr id="8" name="TextBox 43"/>
            <p:cNvSpPr txBox="1"/>
            <p:nvPr/>
          </p:nvSpPr>
          <p:spPr>
            <a:xfrm>
              <a:off x="1039905" y="1251519"/>
              <a:ext cx="7377954" cy="337185"/>
            </a:xfrm>
            <a:prstGeom prst="rect">
              <a:avLst/>
            </a:prstGeom>
            <a:noFill/>
          </p:spPr>
          <p:txBody>
            <a:bodyPr wrap="square" rtlCol="0">
              <a:spAutoFit/>
            </a:bodyPr>
            <a:p>
              <a:r>
                <a:rPr sz="1600" b="1">
                  <a:latin typeface="Neue Haas Grotesk Text Pro" panose="020B0504020202020204" pitchFamily="34" charset="77"/>
                  <a:cs typeface="Arial" panose="020B0604020202020204" pitchFamily="34" charset="0"/>
                </a:rPr>
                <a:t>Save time</a:t>
              </a:r>
              <a:endParaRPr sz="1600" b="1">
                <a:latin typeface="Neue Haas Grotesk Text Pro" panose="020B0504020202020204" pitchFamily="34" charset="77"/>
                <a:cs typeface="Arial" panose="020B0604020202020204" pitchFamily="34" charset="0"/>
              </a:endParaRPr>
            </a:p>
          </p:txBody>
        </p:sp>
        <p:sp>
          <p:nvSpPr>
            <p:cNvPr id="2" name="Oval 1"/>
            <p:cNvSpPr/>
            <p:nvPr/>
          </p:nvSpPr>
          <p:spPr>
            <a:xfrm>
              <a:off x="726141" y="1251519"/>
              <a:ext cx="313765" cy="313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GB" altLang="en-US" dirty="0">
                  <a:latin typeface="+mj-lt"/>
                </a:rPr>
                <a:t>2</a:t>
              </a:r>
              <a:endParaRPr lang="en-GB" altLang="en-US" dirty="0">
                <a:latin typeface="+mj-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t>How to Spring MVC work</a:t>
            </a:r>
            <a:endParaRPr lang="en-GB" altLang="en-US" dirty="0"/>
          </a:p>
        </p:txBody>
      </p:sp>
      <p:pic>
        <p:nvPicPr>
          <p:cNvPr id="8" name="Content Placeholder 7" descr="SpringMVCArchitecture"/>
          <p:cNvPicPr>
            <a:picLocks noChangeAspect="1"/>
          </p:cNvPicPr>
          <p:nvPr>
            <p:ph idx="1"/>
          </p:nvPr>
        </p:nvPicPr>
        <p:blipFill>
          <a:blip r:embed="rId1"/>
          <a:stretch>
            <a:fillRect/>
          </a:stretch>
        </p:blipFill>
        <p:spPr>
          <a:xfrm>
            <a:off x="1731645" y="861060"/>
            <a:ext cx="5150485" cy="3984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9123" y="1449659"/>
            <a:ext cx="6912232" cy="1121460"/>
          </a:xfrm>
        </p:spPr>
        <p:txBody>
          <a:bodyPr>
            <a:normAutofit/>
          </a:bodyPr>
          <a:lstStyle/>
          <a:p>
            <a:r>
              <a:rPr lang="en-IN" sz="4000" b="1">
                <a:latin typeface="Neue Haas Grotesk Text Pro" panose="020B0504020202020204" pitchFamily="34" charset="77"/>
                <a:cs typeface="Arial" panose="020B0604020202020204" pitchFamily="34" charset="0"/>
              </a:rPr>
              <a:t>What </a:t>
            </a:r>
            <a:r>
              <a:rPr lang="en-GB" altLang="en-IN" sz="4000" b="1">
                <a:latin typeface="Neue Haas Grotesk Text Pro" panose="020B0504020202020204" pitchFamily="34" charset="77"/>
                <a:cs typeface="Arial" panose="020B0604020202020204" pitchFamily="34" charset="0"/>
              </a:rPr>
              <a:t>is Lombok</a:t>
            </a:r>
            <a:endParaRPr lang="en-GB" altLang="en-IN" sz="4000" b="1" dirty="0">
              <a:latin typeface="Neue Haas Grotesk Text Pro" panose="020B0504020202020204" pitchFamily="34" charset="77"/>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What i</a:t>
            </a:r>
            <a:r>
              <a:rPr lang="en-GB" altLang="en-US"/>
              <a:t>s</a:t>
            </a:r>
            <a:r>
              <a:rPr lang="en-US"/>
              <a:t> </a:t>
            </a:r>
            <a:r>
              <a:rPr lang="en-GB" altLang="en-US"/>
              <a:t>Lombok</a:t>
            </a:r>
            <a:endParaRPr lang="en-GB" altLang="en-US" dirty="0"/>
          </a:p>
        </p:txBody>
      </p:sp>
      <p:sp>
        <p:nvSpPr>
          <p:cNvPr id="9" name="TextBox 8"/>
          <p:cNvSpPr txBox="1"/>
          <p:nvPr/>
        </p:nvSpPr>
        <p:spPr>
          <a:xfrm>
            <a:off x="932180" y="2006600"/>
            <a:ext cx="6884035" cy="923290"/>
          </a:xfrm>
          <a:prstGeom prst="rect">
            <a:avLst/>
          </a:prstGeom>
          <a:noFill/>
        </p:spPr>
        <p:txBody>
          <a:bodyPr wrap="square" lIns="0" tIns="0" rIns="0" bIns="0" rtlCol="0">
            <a:spAutoFit/>
          </a:bodyPr>
          <a:lstStyle/>
          <a:p>
            <a:r>
              <a:rPr lang="en-US" sz="2000" b="0" i="0">
                <a:solidFill>
                  <a:srgbClr val="333333"/>
                </a:solidFill>
                <a:effectLst/>
                <a:latin typeface="Times New Roman" panose="02020603050405020304" charset="0"/>
                <a:cs typeface="Times New Roman" panose="02020603050405020304" charset="0"/>
              </a:rPr>
              <a:t>Lombok is a Java library used to reduce the amount of repetitive code in regular Java classes by dynamically generating getter, setter, constructors and other methods.</a:t>
            </a:r>
            <a:endParaRPr lang="en-US" sz="2000" b="0" i="0">
              <a:solidFill>
                <a:srgbClr val="333333"/>
              </a:solidFill>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t>Why Spring MVC?</a:t>
            </a:r>
            <a:endParaRPr lang="en-GB" altLang="en-US" dirty="0"/>
          </a:p>
        </p:txBody>
      </p:sp>
      <p:sp>
        <p:nvSpPr>
          <p:cNvPr id="9" name="TextBox 8"/>
          <p:cNvSpPr txBox="1"/>
          <p:nvPr/>
        </p:nvSpPr>
        <p:spPr>
          <a:xfrm>
            <a:off x="932180" y="2006600"/>
            <a:ext cx="6884035" cy="923290"/>
          </a:xfrm>
          <a:prstGeom prst="rect">
            <a:avLst/>
          </a:prstGeom>
          <a:noFill/>
        </p:spPr>
        <p:txBody>
          <a:bodyPr wrap="square" lIns="0" tIns="0" rIns="0" bIns="0" rtlCol="0">
            <a:spAutoFit/>
          </a:bodyPr>
          <a:p>
            <a:r>
              <a:rPr lang="en-US" sz="2000" b="0" i="0">
                <a:solidFill>
                  <a:srgbClr val="333333"/>
                </a:solidFill>
                <a:effectLst/>
                <a:latin typeface="Times New Roman" panose="02020603050405020304" charset="0"/>
                <a:cs typeface="Times New Roman" panose="02020603050405020304" charset="0"/>
              </a:rPr>
              <a:t>The main reason to use Lombok is to minimize code repetition in Java classes. Code repetition can lead to errors such as incorrect method or field names, causing bugs that are hard to test.</a:t>
            </a:r>
            <a:endParaRPr lang="en-US" sz="2000" b="0" i="0">
              <a:solidFill>
                <a:srgbClr val="333333"/>
              </a:solidFill>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t>How to use Lombok</a:t>
            </a:r>
            <a:endParaRPr lang="en-GB" altLang="en-US" dirty="0"/>
          </a:p>
        </p:txBody>
      </p:sp>
      <p:pic>
        <p:nvPicPr>
          <p:cNvPr id="3" name="Picture 2"/>
          <p:cNvPicPr>
            <a:picLocks noChangeAspect="1"/>
          </p:cNvPicPr>
          <p:nvPr/>
        </p:nvPicPr>
        <p:blipFill>
          <a:blip r:embed="rId1"/>
          <a:stretch>
            <a:fillRect/>
          </a:stretch>
        </p:blipFill>
        <p:spPr>
          <a:xfrm>
            <a:off x="2086610" y="942340"/>
            <a:ext cx="4758055" cy="3888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p:txBody>
          <a:bodyPr/>
          <a:lstStyle/>
          <a:p>
            <a:r>
              <a:rPr lang="en-US" dirty="0"/>
              <a:t>Thank You</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96" y="1436113"/>
            <a:ext cx="6912232" cy="1121460"/>
          </a:xfrm>
        </p:spPr>
        <p:txBody>
          <a:bodyPr>
            <a:normAutofit/>
          </a:bodyPr>
          <a:lstStyle/>
          <a:p>
            <a:r>
              <a:rPr lang="en-IN" sz="4000" b="1">
                <a:latin typeface="Neue Haas Grotesk Text Pro" panose="020B0504020202020204" pitchFamily="34" charset="77"/>
                <a:cs typeface="Arial" panose="020B0604020202020204" pitchFamily="34" charset="0"/>
              </a:rPr>
              <a:t>What is DI</a:t>
            </a:r>
            <a:endParaRPr lang="en-IN" sz="4000" dirty="0">
              <a:latin typeface="Neue Haas Grotesk Text Pro" panose="020B0504020202020204" pitchFamily="34" charset="77"/>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What i</a:t>
            </a:r>
            <a:r>
              <a:rPr lang="en-GB" altLang="en-US"/>
              <a:t>s</a:t>
            </a:r>
            <a:r>
              <a:rPr lang="en-US"/>
              <a:t> DI</a:t>
            </a:r>
            <a:endParaRPr lang="en-US" dirty="0"/>
          </a:p>
        </p:txBody>
      </p:sp>
      <p:sp>
        <p:nvSpPr>
          <p:cNvPr id="9" name="TextBox 8"/>
          <p:cNvSpPr txBox="1"/>
          <p:nvPr/>
        </p:nvSpPr>
        <p:spPr>
          <a:xfrm>
            <a:off x="932180" y="2006600"/>
            <a:ext cx="6884035" cy="1230630"/>
          </a:xfrm>
          <a:prstGeom prst="rect">
            <a:avLst/>
          </a:prstGeom>
          <a:noFill/>
        </p:spPr>
        <p:txBody>
          <a:bodyPr wrap="square" lIns="0" tIns="0" rIns="0" bIns="0" rtlCol="0">
            <a:spAutoFit/>
          </a:bodyPr>
          <a:lstStyle/>
          <a:p>
            <a:r>
              <a:rPr lang="en-US" sz="2000" b="0" i="0">
                <a:solidFill>
                  <a:srgbClr val="333333"/>
                </a:solidFill>
                <a:effectLst/>
                <a:latin typeface="Times New Roman" panose="02020603050405020304" charset="0"/>
                <a:cs typeface="Times New Roman" panose="02020603050405020304" charset="0"/>
              </a:rPr>
              <a:t>Dependency Injection (DI) is a design pattern that removes the dependency from the programming code so that it can be easy to manage and test the application. Dependency Injection makes our programming code loosely coupled.</a:t>
            </a:r>
            <a:endParaRPr lang="en-US" sz="20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t>Why must use DI</a:t>
            </a:r>
            <a:endParaRPr lang="en-GB" altLang="en-US" dirty="0"/>
          </a:p>
        </p:txBody>
      </p:sp>
      <p:sp>
        <p:nvSpPr>
          <p:cNvPr id="9" name="TextBox 8"/>
          <p:cNvSpPr txBox="1"/>
          <p:nvPr/>
        </p:nvSpPr>
        <p:spPr>
          <a:xfrm>
            <a:off x="947420" y="1412875"/>
            <a:ext cx="6884035" cy="615315"/>
          </a:xfrm>
          <a:prstGeom prst="rect">
            <a:avLst/>
          </a:prstGeom>
          <a:noFill/>
        </p:spPr>
        <p:txBody>
          <a:bodyPr wrap="square" lIns="0" tIns="0" rIns="0" bIns="0" rtlCol="0">
            <a:spAutoFit/>
          </a:bodyPr>
          <a:lstStyle/>
          <a:p>
            <a:r>
              <a:rPr lang="en-US" sz="2000" b="0" i="0">
                <a:solidFill>
                  <a:srgbClr val="333333"/>
                </a:solidFill>
                <a:effectLst/>
                <a:latin typeface="Times New Roman" panose="02020603050405020304" charset="0"/>
                <a:cs typeface="Times New Roman" panose="02020603050405020304" charset="0"/>
              </a:rPr>
              <a:t>DI helps reduce dependencies between objects and makes it easy to change dependent objects without affecting other objects.</a:t>
            </a:r>
            <a:endParaRPr lang="en-US" sz="2000" b="0" i="0">
              <a:solidFill>
                <a:srgbClr val="333333"/>
              </a:solidFill>
              <a:effectLst/>
              <a:latin typeface="Times New Roman" panose="02020603050405020304" charset="0"/>
              <a:cs typeface="Times New Roman" panose="02020603050405020304" charset="0"/>
            </a:endParaRPr>
          </a:p>
        </p:txBody>
      </p:sp>
      <p:pic>
        <p:nvPicPr>
          <p:cNvPr id="6" name="Content Placeholder 5"/>
          <p:cNvPicPr>
            <a:picLocks noChangeAspect="1"/>
          </p:cNvPicPr>
          <p:nvPr>
            <p:ph idx="1"/>
          </p:nvPr>
        </p:nvPicPr>
        <p:blipFill>
          <a:blip r:embed="rId1"/>
          <a:stretch>
            <a:fillRect/>
          </a:stretch>
        </p:blipFill>
        <p:spPr>
          <a:xfrm>
            <a:off x="699135" y="2506345"/>
            <a:ext cx="7623175" cy="1619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t>How to use DI</a:t>
            </a:r>
            <a:endParaRPr lang="en-GB" altLang="en-US" dirty="0"/>
          </a:p>
        </p:txBody>
      </p:sp>
      <p:sp>
        <p:nvSpPr>
          <p:cNvPr id="9" name="TextBox 8"/>
          <p:cNvSpPr txBox="1"/>
          <p:nvPr/>
        </p:nvSpPr>
        <p:spPr>
          <a:xfrm>
            <a:off x="947420" y="1412875"/>
            <a:ext cx="6884035" cy="1230630"/>
          </a:xfrm>
          <a:prstGeom prst="rect">
            <a:avLst/>
          </a:prstGeom>
          <a:noFill/>
        </p:spPr>
        <p:txBody>
          <a:bodyPr wrap="square" lIns="0" tIns="0" rIns="0" bIns="0" rtlCol="0">
            <a:spAutoFit/>
          </a:bodyPr>
          <a:lstStyle/>
          <a:p>
            <a:r>
              <a:rPr lang="en-US" sz="2000" b="0" i="0">
                <a:solidFill>
                  <a:srgbClr val="333333"/>
                </a:solidFill>
                <a:effectLst/>
                <a:latin typeface="Times New Roman" panose="02020603050405020304" charset="0"/>
                <a:cs typeface="Times New Roman" panose="02020603050405020304" charset="0"/>
              </a:rPr>
              <a:t>DI is done by defining beans in an XML configuration file or by using Java annotations to mark classes and methods. Spring uses Setter, Constructor or Field Injection methods to inject objects that depend on the object to be used.</a:t>
            </a:r>
            <a:endParaRPr lang="en-US" sz="2000" b="0" i="0">
              <a:solidFill>
                <a:srgbClr val="333333"/>
              </a:solidFill>
              <a:effectLst/>
              <a:latin typeface="Times New Roman" panose="02020603050405020304" charset="0"/>
              <a:cs typeface="Times New Roman" panose="02020603050405020304" charset="0"/>
            </a:endParaRPr>
          </a:p>
        </p:txBody>
      </p:sp>
      <p:pic>
        <p:nvPicPr>
          <p:cNvPr id="8" name="Content Placeholder 7"/>
          <p:cNvPicPr>
            <a:picLocks noChangeAspect="1"/>
          </p:cNvPicPr>
          <p:nvPr>
            <p:ph idx="1"/>
          </p:nvPr>
        </p:nvPicPr>
        <p:blipFill>
          <a:blip r:embed="rId1"/>
          <a:stretch>
            <a:fillRect/>
          </a:stretch>
        </p:blipFill>
        <p:spPr>
          <a:xfrm>
            <a:off x="1137285" y="1412875"/>
            <a:ext cx="6694170" cy="2978785"/>
          </a:xfrm>
          <a:prstGeom prst="rect">
            <a:avLst/>
          </a:prstGeom>
        </p:spPr>
      </p:pic>
      <p:pic>
        <p:nvPicPr>
          <p:cNvPr id="10" name="Picture 9"/>
          <p:cNvPicPr>
            <a:picLocks noChangeAspect="1"/>
          </p:cNvPicPr>
          <p:nvPr/>
        </p:nvPicPr>
        <p:blipFill>
          <a:blip r:embed="rId2"/>
          <a:stretch>
            <a:fillRect/>
          </a:stretch>
        </p:blipFill>
        <p:spPr>
          <a:xfrm>
            <a:off x="1165860" y="1096010"/>
            <a:ext cx="6637020" cy="3611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96" y="1436113"/>
            <a:ext cx="6912232" cy="1121460"/>
          </a:xfrm>
        </p:spPr>
        <p:txBody>
          <a:bodyPr>
            <a:normAutofit/>
          </a:bodyPr>
          <a:lstStyle/>
          <a:p>
            <a:r>
              <a:rPr lang="en-IN" sz="4000" b="1">
                <a:latin typeface="Neue Haas Grotesk Text Pro" panose="020B0504020202020204" pitchFamily="34" charset="77"/>
                <a:cs typeface="Arial" panose="020B0604020202020204" pitchFamily="34" charset="0"/>
              </a:rPr>
              <a:t>What is </a:t>
            </a:r>
            <a:r>
              <a:rPr lang="en-GB" altLang="en-IN" sz="4000" b="1">
                <a:latin typeface="Neue Haas Grotesk Text Pro" panose="020B0504020202020204" pitchFamily="34" charset="77"/>
                <a:cs typeface="Arial" panose="020B0604020202020204" pitchFamily="34" charset="0"/>
              </a:rPr>
              <a:t>IoC</a:t>
            </a:r>
            <a:endParaRPr lang="en-GB" altLang="en-IN" sz="4000" b="1" dirty="0">
              <a:latin typeface="Neue Haas Grotesk Text Pro" panose="020B0504020202020204" pitchFamily="34" charset="77"/>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What i</a:t>
            </a:r>
            <a:r>
              <a:rPr lang="en-GB" altLang="en-US"/>
              <a:t>s</a:t>
            </a:r>
            <a:r>
              <a:rPr lang="en-US"/>
              <a:t> </a:t>
            </a:r>
            <a:r>
              <a:rPr lang="en-GB" altLang="en-US"/>
              <a:t>IoC</a:t>
            </a:r>
            <a:endParaRPr lang="en-GB" altLang="en-US" dirty="0"/>
          </a:p>
        </p:txBody>
      </p:sp>
      <p:sp>
        <p:nvSpPr>
          <p:cNvPr id="9" name="TextBox 8"/>
          <p:cNvSpPr txBox="1"/>
          <p:nvPr/>
        </p:nvSpPr>
        <p:spPr>
          <a:xfrm>
            <a:off x="932180" y="2006600"/>
            <a:ext cx="6884035" cy="1230630"/>
          </a:xfrm>
          <a:prstGeom prst="rect">
            <a:avLst/>
          </a:prstGeom>
          <a:noFill/>
        </p:spPr>
        <p:txBody>
          <a:bodyPr wrap="square" lIns="0" tIns="0" rIns="0" bIns="0" rtlCol="0">
            <a:spAutoFit/>
          </a:bodyPr>
          <a:lstStyle/>
          <a:p>
            <a:r>
              <a:rPr lang="en-US" sz="2000" b="0" i="0">
                <a:solidFill>
                  <a:srgbClr val="333333"/>
                </a:solidFill>
                <a:effectLst/>
                <a:latin typeface="Times New Roman" panose="02020603050405020304" charset="0"/>
                <a:cs typeface="Times New Roman" panose="02020603050405020304" charset="0"/>
              </a:rPr>
              <a:t>IoC is a type of software design that allows the components of an application to be decoupled and that these components can be managed and automated. Spring Framework uses IoC to manage application components such as beans.</a:t>
            </a:r>
            <a:endParaRPr lang="en-US" sz="2000" b="0" i="0">
              <a:solidFill>
                <a:srgbClr val="333333"/>
              </a:solidFill>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t>Why must use IoC</a:t>
            </a:r>
            <a:endParaRPr lang="en-GB" altLang="en-US" dirty="0"/>
          </a:p>
        </p:txBody>
      </p:sp>
      <p:sp>
        <p:nvSpPr>
          <p:cNvPr id="9" name="TextBox 8"/>
          <p:cNvSpPr txBox="1"/>
          <p:nvPr/>
        </p:nvSpPr>
        <p:spPr>
          <a:xfrm>
            <a:off x="947420" y="1412875"/>
            <a:ext cx="6884035" cy="923290"/>
          </a:xfrm>
          <a:prstGeom prst="rect">
            <a:avLst/>
          </a:prstGeom>
          <a:noFill/>
        </p:spPr>
        <p:txBody>
          <a:bodyPr wrap="square" lIns="0" tIns="0" rIns="0" bIns="0" rtlCol="0">
            <a:spAutoFit/>
          </a:bodyPr>
          <a:lstStyle/>
          <a:p>
            <a:r>
              <a:rPr lang="en-US" sz="2000" b="0" i="0">
                <a:solidFill>
                  <a:srgbClr val="333333"/>
                </a:solidFill>
                <a:effectLst/>
                <a:latin typeface="Times New Roman" panose="02020603050405020304" charset="0"/>
                <a:cs typeface="Times New Roman" panose="02020603050405020304" charset="0"/>
              </a:rPr>
              <a:t>IoC helps reduce dependencies between application components, making it easy to change components without affecting other components.</a:t>
            </a:r>
            <a:endParaRPr lang="en-US" sz="2000" b="0" i="0">
              <a:solidFill>
                <a:srgbClr val="333333"/>
              </a:solidFill>
              <a:effectLst/>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577850" y="2573020"/>
            <a:ext cx="7955915" cy="1863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p="http://schemas.openxmlformats.org/presentationml/2006/main">
  <p:tag name="THINKCELLUNDODONOTDELETE" val="9"/>
</p:tagLst>
</file>

<file path=ppt/theme/theme1.xml><?xml version="1.0" encoding="utf-8"?>
<a:theme xmlns:a="http://schemas.openxmlformats.org/drawingml/2006/main" name="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7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3403</Words>
  <Application>WPS Presentation</Application>
  <PresentationFormat>On-screen Show (16:9)</PresentationFormat>
  <Paragraphs>133</Paragraphs>
  <Slides>27</Slides>
  <Notes>13</Notes>
  <HiddenSlides>0</HiddenSlides>
  <MMClips>0</MMClips>
  <ScaleCrop>false</ScaleCrop>
  <HeadingPairs>
    <vt:vector size="6" baseType="variant">
      <vt:variant>
        <vt:lpstr>已用的字体</vt:lpstr>
      </vt:variant>
      <vt:variant>
        <vt:i4>16</vt:i4>
      </vt:variant>
      <vt:variant>
        <vt:lpstr>主题</vt:lpstr>
      </vt:variant>
      <vt:variant>
        <vt:i4>21</vt:i4>
      </vt:variant>
      <vt:variant>
        <vt:lpstr>幻灯片标题</vt:lpstr>
      </vt:variant>
      <vt:variant>
        <vt:i4>27</vt:i4>
      </vt:variant>
    </vt:vector>
  </HeadingPairs>
  <TitlesOfParts>
    <vt:vector size="64" baseType="lpstr">
      <vt:lpstr>Arial</vt:lpstr>
      <vt:lpstr>SimSun</vt:lpstr>
      <vt:lpstr>Wingdings</vt:lpstr>
      <vt:lpstr>Neue Haas Grotesk Text Pro</vt:lpstr>
      <vt:lpstr>Yu Gothic UI</vt:lpstr>
      <vt:lpstr>Montserrat Thin</vt:lpstr>
      <vt:lpstr>HelveticaNeueLT Std</vt:lpstr>
      <vt:lpstr>Neue Haas Grotesk Text Pro</vt:lpstr>
      <vt:lpstr>Roboto</vt:lpstr>
      <vt:lpstr>inter-regular</vt:lpstr>
      <vt:lpstr>Heebo</vt:lpstr>
      <vt:lpstr>Microsoft YaHei</vt:lpstr>
      <vt:lpstr>Arial Unicode MS</vt:lpstr>
      <vt:lpstr>Segoe Print</vt:lpstr>
      <vt:lpstr>Verdana</vt:lpstr>
      <vt:lpstr>Times New Roman</vt:lpstr>
      <vt:lpstr>HV2019</vt:lpstr>
      <vt:lpstr>1_HV2019</vt:lpstr>
      <vt:lpstr>2_HV2019</vt:lpstr>
      <vt:lpstr>3_HV2019</vt:lpstr>
      <vt:lpstr>4_HV2019</vt:lpstr>
      <vt:lpstr>5_HV2019</vt:lpstr>
      <vt:lpstr>6_HV2019</vt:lpstr>
      <vt:lpstr>7_HV2019</vt:lpstr>
      <vt:lpstr>8_HV2019</vt:lpstr>
      <vt:lpstr>9_HV2019</vt:lpstr>
      <vt:lpstr>10_HV2019</vt:lpstr>
      <vt:lpstr>11_HV2019</vt:lpstr>
      <vt:lpstr>12_HV2019</vt:lpstr>
      <vt:lpstr>13_HV2019</vt:lpstr>
      <vt:lpstr>14_HV2019</vt:lpstr>
      <vt:lpstr>15_HV2019</vt:lpstr>
      <vt:lpstr>16_HV2019</vt:lpstr>
      <vt:lpstr>18_HV2019</vt:lpstr>
      <vt:lpstr>17_HV2019</vt:lpstr>
      <vt:lpstr>19_HV2019</vt:lpstr>
      <vt:lpstr>20_HV2019</vt:lpstr>
      <vt:lpstr>SPRING CORE</vt:lpstr>
      <vt:lpstr>Agenda Example 1</vt:lpstr>
      <vt:lpstr>What is IoC and DI</vt:lpstr>
      <vt:lpstr>What is IoC and DI</vt:lpstr>
      <vt:lpstr>What is IoC and DI</vt:lpstr>
      <vt:lpstr>Why must use DI</vt:lpstr>
      <vt:lpstr>What is DI</vt:lpstr>
      <vt:lpstr>What is DI</vt:lpstr>
      <vt:lpstr>Why must use DI</vt:lpstr>
      <vt:lpstr>Why must use IoC</vt:lpstr>
      <vt:lpstr>What is Bean</vt:lpstr>
      <vt:lpstr>What is IoC</vt:lpstr>
      <vt:lpstr>Why must use IoC</vt:lpstr>
      <vt:lpstr>How to use IoC</vt:lpstr>
      <vt:lpstr>What is Bean</vt:lpstr>
      <vt:lpstr>What is Bean</vt:lpstr>
      <vt:lpstr>Why must use IoC</vt:lpstr>
      <vt:lpstr>How to use Bean</vt:lpstr>
      <vt:lpstr>What Spring MVC</vt:lpstr>
      <vt:lpstr>What is Bean</vt:lpstr>
      <vt:lpstr>Why must use IoC</vt:lpstr>
      <vt:lpstr>How to use Bean</vt:lpstr>
      <vt:lpstr>What Spring MVC</vt:lpstr>
      <vt:lpstr>What is Spring MVC</vt:lpstr>
      <vt:lpstr>Why Spring MVC?</vt:lpstr>
      <vt:lpstr>How to Spring MVC work</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Corporate Font</dc:title>
  <dc:creator>Phan Nguyen 1</dc:creator>
  <cp:lastModifiedBy>ACER</cp:lastModifiedBy>
  <cp:revision>12</cp:revision>
  <dcterms:created xsi:type="dcterms:W3CDTF">2023-04-28T08:54:00Z</dcterms:created>
  <dcterms:modified xsi:type="dcterms:W3CDTF">2023-05-04T15:12:35Z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0x0101003C9D15584EB9434797FB9F59C331E9C1</vt:lpwstr>
  </property>
  <property fmtid="{D5CDD505-2E9C-101B-9397-08002B2CF9AE}" pid="3" name="MediaServiceImageTags">
    <vt:lpwstr/>
  </property>
  <property fmtid="{D5CDD505-2E9C-101B-9397-08002B2CF9AE}" pid="4" name="ICV">
    <vt:lpwstr>22E10EBD61494AFD857548D2786BAC89</vt:lpwstr>
  </property>
  <property fmtid="{D5CDD505-2E9C-101B-9397-08002B2CF9AE}" pid="5" name="KSOProductBuildVer">
    <vt:lpwstr>2057-11.2.0.11537</vt:lpwstr>
  </property>
</Properties>
</file>